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8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F09B9-7A47-46C2-954E-63DF867A3167}" type="datetimeFigureOut">
              <a:rPr lang="es-CO" smtClean="0"/>
              <a:t>28/09/2020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D78E8-D49A-45E7-A4B6-8F91B5B0A273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2367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8598766"/>
            <a:ext cx="11360800" cy="23704200"/>
          </a:xfrm>
          <a:prstGeom prst="rect">
            <a:avLst/>
          </a:prstGeom>
        </p:spPr>
        <p:txBody>
          <a:bodyPr spcFirstLastPara="1" wrap="square" lIns="409850" tIns="409850" rIns="409850" bIns="409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3300"/>
              <a:buNone/>
              <a:defRPr sz="15534"/>
            </a:lvl1pPr>
            <a:lvl2pPr lvl="1" algn="ctr">
              <a:spcBef>
                <a:spcPts val="0"/>
              </a:spcBef>
              <a:spcAft>
                <a:spcPts val="0"/>
              </a:spcAft>
              <a:buSzPts val="23300"/>
              <a:buNone/>
              <a:defRPr sz="15534"/>
            </a:lvl2pPr>
            <a:lvl3pPr lvl="2" algn="ctr">
              <a:spcBef>
                <a:spcPts val="0"/>
              </a:spcBef>
              <a:spcAft>
                <a:spcPts val="0"/>
              </a:spcAft>
              <a:buSzPts val="23300"/>
              <a:buNone/>
              <a:defRPr sz="15534"/>
            </a:lvl3pPr>
            <a:lvl4pPr lvl="3" algn="ctr">
              <a:spcBef>
                <a:spcPts val="0"/>
              </a:spcBef>
              <a:spcAft>
                <a:spcPts val="0"/>
              </a:spcAft>
              <a:buSzPts val="23300"/>
              <a:buNone/>
              <a:defRPr sz="15534"/>
            </a:lvl4pPr>
            <a:lvl5pPr lvl="4" algn="ctr">
              <a:spcBef>
                <a:spcPts val="0"/>
              </a:spcBef>
              <a:spcAft>
                <a:spcPts val="0"/>
              </a:spcAft>
              <a:buSzPts val="23300"/>
              <a:buNone/>
              <a:defRPr sz="15534"/>
            </a:lvl5pPr>
            <a:lvl6pPr lvl="5" algn="ctr">
              <a:spcBef>
                <a:spcPts val="0"/>
              </a:spcBef>
              <a:spcAft>
                <a:spcPts val="0"/>
              </a:spcAft>
              <a:buSzPts val="23300"/>
              <a:buNone/>
              <a:defRPr sz="15534"/>
            </a:lvl6pPr>
            <a:lvl7pPr lvl="6" algn="ctr">
              <a:spcBef>
                <a:spcPts val="0"/>
              </a:spcBef>
              <a:spcAft>
                <a:spcPts val="0"/>
              </a:spcAft>
              <a:buSzPts val="23300"/>
              <a:buNone/>
              <a:defRPr sz="15534"/>
            </a:lvl7pPr>
            <a:lvl8pPr lvl="7" algn="ctr">
              <a:spcBef>
                <a:spcPts val="0"/>
              </a:spcBef>
              <a:spcAft>
                <a:spcPts val="0"/>
              </a:spcAft>
              <a:buSzPts val="23300"/>
              <a:buNone/>
              <a:defRPr sz="15534"/>
            </a:lvl8pPr>
            <a:lvl9pPr lvl="8" algn="ctr">
              <a:spcBef>
                <a:spcPts val="0"/>
              </a:spcBef>
              <a:spcAft>
                <a:spcPts val="0"/>
              </a:spcAft>
              <a:buSzPts val="23300"/>
              <a:buNone/>
              <a:defRPr sz="15534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2730052"/>
            <a:ext cx="11360800" cy="9153300"/>
          </a:xfrm>
          <a:prstGeom prst="rect">
            <a:avLst/>
          </a:prstGeom>
        </p:spPr>
        <p:txBody>
          <a:bodyPr spcFirstLastPara="1" wrap="square" lIns="409850" tIns="409850" rIns="409850" bIns="409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8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8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8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8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8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8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8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8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0"/>
              <a:buNone/>
              <a:defRPr sz="84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53853422"/>
            <a:ext cx="731600" cy="45456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9960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24839213"/>
            <a:ext cx="11360800" cy="97215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100"/>
              <a:buNone/>
              <a:defRPr sz="10734"/>
            </a:lvl1pPr>
            <a:lvl2pPr lvl="1" algn="ctr">
              <a:spcBef>
                <a:spcPts val="0"/>
              </a:spcBef>
              <a:spcAft>
                <a:spcPts val="0"/>
              </a:spcAft>
              <a:buSzPts val="16100"/>
              <a:buNone/>
              <a:defRPr sz="10734"/>
            </a:lvl2pPr>
            <a:lvl3pPr lvl="2" algn="ctr">
              <a:spcBef>
                <a:spcPts val="0"/>
              </a:spcBef>
              <a:spcAft>
                <a:spcPts val="0"/>
              </a:spcAft>
              <a:buSzPts val="16100"/>
              <a:buNone/>
              <a:defRPr sz="10734"/>
            </a:lvl3pPr>
            <a:lvl4pPr lvl="3" algn="ctr">
              <a:spcBef>
                <a:spcPts val="0"/>
              </a:spcBef>
              <a:spcAft>
                <a:spcPts val="0"/>
              </a:spcAft>
              <a:buSzPts val="16100"/>
              <a:buNone/>
              <a:defRPr sz="10734"/>
            </a:lvl4pPr>
            <a:lvl5pPr lvl="4" algn="ctr">
              <a:spcBef>
                <a:spcPts val="0"/>
              </a:spcBef>
              <a:spcAft>
                <a:spcPts val="0"/>
              </a:spcAft>
              <a:buSzPts val="16100"/>
              <a:buNone/>
              <a:defRPr sz="10734"/>
            </a:lvl5pPr>
            <a:lvl6pPr lvl="5" algn="ctr">
              <a:spcBef>
                <a:spcPts val="0"/>
              </a:spcBef>
              <a:spcAft>
                <a:spcPts val="0"/>
              </a:spcAft>
              <a:buSzPts val="16100"/>
              <a:buNone/>
              <a:defRPr sz="10734"/>
            </a:lvl6pPr>
            <a:lvl7pPr lvl="6" algn="ctr">
              <a:spcBef>
                <a:spcPts val="0"/>
              </a:spcBef>
              <a:spcAft>
                <a:spcPts val="0"/>
              </a:spcAft>
              <a:buSzPts val="16100"/>
              <a:buNone/>
              <a:defRPr sz="10734"/>
            </a:lvl7pPr>
            <a:lvl8pPr lvl="7" algn="ctr">
              <a:spcBef>
                <a:spcPts val="0"/>
              </a:spcBef>
              <a:spcAft>
                <a:spcPts val="0"/>
              </a:spcAft>
              <a:buSzPts val="16100"/>
              <a:buNone/>
              <a:defRPr sz="10734"/>
            </a:lvl8pPr>
            <a:lvl9pPr lvl="8" algn="ctr">
              <a:spcBef>
                <a:spcPts val="0"/>
              </a:spcBef>
              <a:spcAft>
                <a:spcPts val="0"/>
              </a:spcAft>
              <a:buSzPts val="16100"/>
              <a:buNone/>
              <a:defRPr sz="10734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11296611" y="53853422"/>
            <a:ext cx="731600" cy="45456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40643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139396"/>
            <a:ext cx="11360800" cy="6613800"/>
          </a:xfrm>
          <a:prstGeom prst="rect">
            <a:avLst/>
          </a:prstGeom>
        </p:spPr>
        <p:txBody>
          <a:bodyPr spcFirstLastPara="1" wrap="square" lIns="409850" tIns="409850" rIns="409850" bIns="409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3309423"/>
            <a:ext cx="11360800" cy="39454800"/>
          </a:xfrm>
          <a:prstGeom prst="rect">
            <a:avLst/>
          </a:prstGeom>
        </p:spPr>
        <p:txBody>
          <a:bodyPr spcFirstLastPara="1" wrap="square" lIns="409850" tIns="409850" rIns="409850" bIns="409850" anchor="t" anchorCtr="0">
            <a:noAutofit/>
          </a:bodyPr>
          <a:lstStyle>
            <a:lvl1pPr marL="304815" lvl="0" indent="-495325">
              <a:spcBef>
                <a:spcPts val="0"/>
              </a:spcBef>
              <a:spcAft>
                <a:spcPts val="0"/>
              </a:spcAft>
              <a:buSzPts val="8100"/>
              <a:buChar char="●"/>
              <a:defRPr/>
            </a:lvl1pPr>
            <a:lvl2pPr marL="609630" lvl="1" indent="-419121">
              <a:spcBef>
                <a:spcPts val="4800"/>
              </a:spcBef>
              <a:spcAft>
                <a:spcPts val="0"/>
              </a:spcAft>
              <a:buSzPts val="6300"/>
              <a:buChar char="○"/>
              <a:defRPr/>
            </a:lvl2pPr>
            <a:lvl3pPr marL="914446" lvl="2" indent="-419121">
              <a:spcBef>
                <a:spcPts val="4800"/>
              </a:spcBef>
              <a:spcAft>
                <a:spcPts val="0"/>
              </a:spcAft>
              <a:buSzPts val="6300"/>
              <a:buChar char="■"/>
              <a:defRPr/>
            </a:lvl3pPr>
            <a:lvl4pPr marL="1219261" lvl="3" indent="-419121">
              <a:spcBef>
                <a:spcPts val="4800"/>
              </a:spcBef>
              <a:spcAft>
                <a:spcPts val="0"/>
              </a:spcAft>
              <a:buSzPts val="6300"/>
              <a:buChar char="●"/>
              <a:defRPr/>
            </a:lvl4pPr>
            <a:lvl5pPr marL="1524076" lvl="4" indent="-419121">
              <a:spcBef>
                <a:spcPts val="4800"/>
              </a:spcBef>
              <a:spcAft>
                <a:spcPts val="0"/>
              </a:spcAft>
              <a:buSzPts val="6300"/>
              <a:buChar char="○"/>
              <a:defRPr/>
            </a:lvl5pPr>
            <a:lvl6pPr marL="1828891" lvl="5" indent="-419121">
              <a:spcBef>
                <a:spcPts val="4800"/>
              </a:spcBef>
              <a:spcAft>
                <a:spcPts val="0"/>
              </a:spcAft>
              <a:buSzPts val="6300"/>
              <a:buChar char="■"/>
              <a:defRPr/>
            </a:lvl6pPr>
            <a:lvl7pPr marL="2133707" lvl="6" indent="-419121">
              <a:spcBef>
                <a:spcPts val="4800"/>
              </a:spcBef>
              <a:spcAft>
                <a:spcPts val="0"/>
              </a:spcAft>
              <a:buSzPts val="6300"/>
              <a:buChar char="●"/>
              <a:defRPr/>
            </a:lvl7pPr>
            <a:lvl8pPr marL="2438522" lvl="7" indent="-419121">
              <a:spcBef>
                <a:spcPts val="4800"/>
              </a:spcBef>
              <a:spcAft>
                <a:spcPts val="0"/>
              </a:spcAft>
              <a:buSzPts val="6300"/>
              <a:buChar char="○"/>
              <a:defRPr/>
            </a:lvl8pPr>
            <a:lvl9pPr marL="2743337" lvl="8" indent="-419121">
              <a:spcBef>
                <a:spcPts val="4800"/>
              </a:spcBef>
              <a:spcAft>
                <a:spcPts val="4800"/>
              </a:spcAft>
              <a:buSzPts val="63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53853422"/>
            <a:ext cx="731600" cy="45456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79201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139396"/>
            <a:ext cx="11360800" cy="6613800"/>
          </a:xfrm>
          <a:prstGeom prst="rect">
            <a:avLst/>
          </a:prstGeom>
        </p:spPr>
        <p:txBody>
          <a:bodyPr spcFirstLastPara="1" wrap="square" lIns="409850" tIns="409850" rIns="409850" bIns="409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3309423"/>
            <a:ext cx="5333200" cy="39454800"/>
          </a:xfrm>
          <a:prstGeom prst="rect">
            <a:avLst/>
          </a:prstGeom>
        </p:spPr>
        <p:txBody>
          <a:bodyPr spcFirstLastPara="1" wrap="square" lIns="409850" tIns="409850" rIns="409850" bIns="409850" anchor="t" anchorCtr="0">
            <a:noAutofit/>
          </a:bodyPr>
          <a:lstStyle>
            <a:lvl1pPr marL="304815" lvl="0" indent="-419121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4200"/>
            </a:lvl1pPr>
            <a:lvl2pPr marL="609630" lvl="1" indent="-381019">
              <a:spcBef>
                <a:spcPts val="4800"/>
              </a:spcBef>
              <a:spcAft>
                <a:spcPts val="0"/>
              </a:spcAft>
              <a:buSzPts val="5400"/>
              <a:buChar char="○"/>
              <a:defRPr sz="3600"/>
            </a:lvl2pPr>
            <a:lvl3pPr marL="914446" lvl="2" indent="-381019">
              <a:spcBef>
                <a:spcPts val="4800"/>
              </a:spcBef>
              <a:spcAft>
                <a:spcPts val="0"/>
              </a:spcAft>
              <a:buSzPts val="5400"/>
              <a:buChar char="■"/>
              <a:defRPr sz="3600"/>
            </a:lvl3pPr>
            <a:lvl4pPr marL="1219261" lvl="3" indent="-381019">
              <a:spcBef>
                <a:spcPts val="4800"/>
              </a:spcBef>
              <a:spcAft>
                <a:spcPts val="0"/>
              </a:spcAft>
              <a:buSzPts val="5400"/>
              <a:buChar char="●"/>
              <a:defRPr sz="3600"/>
            </a:lvl4pPr>
            <a:lvl5pPr marL="1524076" lvl="4" indent="-381019">
              <a:spcBef>
                <a:spcPts val="4800"/>
              </a:spcBef>
              <a:spcAft>
                <a:spcPts val="0"/>
              </a:spcAft>
              <a:buSzPts val="5400"/>
              <a:buChar char="○"/>
              <a:defRPr sz="3600"/>
            </a:lvl5pPr>
            <a:lvl6pPr marL="1828891" lvl="5" indent="-381019">
              <a:spcBef>
                <a:spcPts val="4800"/>
              </a:spcBef>
              <a:spcAft>
                <a:spcPts val="0"/>
              </a:spcAft>
              <a:buSzPts val="5400"/>
              <a:buChar char="■"/>
              <a:defRPr sz="3600"/>
            </a:lvl6pPr>
            <a:lvl7pPr marL="2133707" lvl="6" indent="-381019">
              <a:spcBef>
                <a:spcPts val="4800"/>
              </a:spcBef>
              <a:spcAft>
                <a:spcPts val="0"/>
              </a:spcAft>
              <a:buSzPts val="5400"/>
              <a:buChar char="●"/>
              <a:defRPr sz="3600"/>
            </a:lvl7pPr>
            <a:lvl8pPr marL="2438522" lvl="7" indent="-381019">
              <a:spcBef>
                <a:spcPts val="4800"/>
              </a:spcBef>
              <a:spcAft>
                <a:spcPts val="0"/>
              </a:spcAft>
              <a:buSzPts val="5400"/>
              <a:buChar char="○"/>
              <a:defRPr sz="3600"/>
            </a:lvl8pPr>
            <a:lvl9pPr marL="2743337" lvl="8" indent="-381019">
              <a:spcBef>
                <a:spcPts val="4800"/>
              </a:spcBef>
              <a:spcAft>
                <a:spcPts val="4800"/>
              </a:spcAft>
              <a:buSzPts val="5400"/>
              <a:buChar char="■"/>
              <a:defRPr sz="3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3309423"/>
            <a:ext cx="5333200" cy="39454800"/>
          </a:xfrm>
          <a:prstGeom prst="rect">
            <a:avLst/>
          </a:prstGeom>
        </p:spPr>
        <p:txBody>
          <a:bodyPr spcFirstLastPara="1" wrap="square" lIns="409850" tIns="409850" rIns="409850" bIns="409850" anchor="t" anchorCtr="0">
            <a:noAutofit/>
          </a:bodyPr>
          <a:lstStyle>
            <a:lvl1pPr marL="304815" lvl="0" indent="-419121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4200"/>
            </a:lvl1pPr>
            <a:lvl2pPr marL="609630" lvl="1" indent="-381019">
              <a:spcBef>
                <a:spcPts val="4800"/>
              </a:spcBef>
              <a:spcAft>
                <a:spcPts val="0"/>
              </a:spcAft>
              <a:buSzPts val="5400"/>
              <a:buChar char="○"/>
              <a:defRPr sz="3600"/>
            </a:lvl2pPr>
            <a:lvl3pPr marL="914446" lvl="2" indent="-381019">
              <a:spcBef>
                <a:spcPts val="4800"/>
              </a:spcBef>
              <a:spcAft>
                <a:spcPts val="0"/>
              </a:spcAft>
              <a:buSzPts val="5400"/>
              <a:buChar char="■"/>
              <a:defRPr sz="3600"/>
            </a:lvl3pPr>
            <a:lvl4pPr marL="1219261" lvl="3" indent="-381019">
              <a:spcBef>
                <a:spcPts val="4800"/>
              </a:spcBef>
              <a:spcAft>
                <a:spcPts val="0"/>
              </a:spcAft>
              <a:buSzPts val="5400"/>
              <a:buChar char="●"/>
              <a:defRPr sz="3600"/>
            </a:lvl4pPr>
            <a:lvl5pPr marL="1524076" lvl="4" indent="-381019">
              <a:spcBef>
                <a:spcPts val="4800"/>
              </a:spcBef>
              <a:spcAft>
                <a:spcPts val="0"/>
              </a:spcAft>
              <a:buSzPts val="5400"/>
              <a:buChar char="○"/>
              <a:defRPr sz="3600"/>
            </a:lvl5pPr>
            <a:lvl6pPr marL="1828891" lvl="5" indent="-381019">
              <a:spcBef>
                <a:spcPts val="4800"/>
              </a:spcBef>
              <a:spcAft>
                <a:spcPts val="0"/>
              </a:spcAft>
              <a:buSzPts val="5400"/>
              <a:buChar char="■"/>
              <a:defRPr sz="3600"/>
            </a:lvl6pPr>
            <a:lvl7pPr marL="2133707" lvl="6" indent="-381019">
              <a:spcBef>
                <a:spcPts val="4800"/>
              </a:spcBef>
              <a:spcAft>
                <a:spcPts val="0"/>
              </a:spcAft>
              <a:buSzPts val="5400"/>
              <a:buChar char="●"/>
              <a:defRPr sz="3600"/>
            </a:lvl7pPr>
            <a:lvl8pPr marL="2438522" lvl="7" indent="-381019">
              <a:spcBef>
                <a:spcPts val="4800"/>
              </a:spcBef>
              <a:spcAft>
                <a:spcPts val="0"/>
              </a:spcAft>
              <a:buSzPts val="5400"/>
              <a:buChar char="○"/>
              <a:defRPr sz="3600"/>
            </a:lvl8pPr>
            <a:lvl9pPr marL="2743337" lvl="8" indent="-381019">
              <a:spcBef>
                <a:spcPts val="4800"/>
              </a:spcBef>
              <a:spcAft>
                <a:spcPts val="4800"/>
              </a:spcAft>
              <a:buSzPts val="5400"/>
              <a:buChar char="■"/>
              <a:defRPr sz="3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53853422"/>
            <a:ext cx="731600" cy="45456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2468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139396"/>
            <a:ext cx="11360800" cy="6613800"/>
          </a:xfrm>
          <a:prstGeom prst="rect">
            <a:avLst/>
          </a:prstGeom>
        </p:spPr>
        <p:txBody>
          <a:bodyPr spcFirstLastPara="1" wrap="square" lIns="409850" tIns="409850" rIns="409850" bIns="409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26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53853422"/>
            <a:ext cx="731600" cy="45456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5242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6416378"/>
            <a:ext cx="3744000" cy="8727000"/>
          </a:xfrm>
          <a:prstGeom prst="rect">
            <a:avLst/>
          </a:prstGeom>
        </p:spPr>
        <p:txBody>
          <a:bodyPr spcFirstLastPara="1" wrap="square" lIns="409850" tIns="409850" rIns="409850" bIns="40985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800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10800"/>
              <a:buNone/>
              <a:defRPr sz="7200"/>
            </a:lvl2pPr>
            <a:lvl3pPr lvl="2">
              <a:spcBef>
                <a:spcPts val="0"/>
              </a:spcBef>
              <a:spcAft>
                <a:spcPts val="0"/>
              </a:spcAft>
              <a:buSzPts val="10800"/>
              <a:buNone/>
              <a:defRPr sz="7200"/>
            </a:lvl3pPr>
            <a:lvl4pPr lvl="3">
              <a:spcBef>
                <a:spcPts val="0"/>
              </a:spcBef>
              <a:spcAft>
                <a:spcPts val="0"/>
              </a:spcAft>
              <a:buSzPts val="10800"/>
              <a:buNone/>
              <a:defRPr sz="7200"/>
            </a:lvl4pPr>
            <a:lvl5pPr lvl="4">
              <a:spcBef>
                <a:spcPts val="0"/>
              </a:spcBef>
              <a:spcAft>
                <a:spcPts val="0"/>
              </a:spcAft>
              <a:buSzPts val="10800"/>
              <a:buNone/>
              <a:defRPr sz="7200"/>
            </a:lvl5pPr>
            <a:lvl6pPr lvl="5">
              <a:spcBef>
                <a:spcPts val="0"/>
              </a:spcBef>
              <a:spcAft>
                <a:spcPts val="0"/>
              </a:spcAft>
              <a:buSzPts val="10800"/>
              <a:buNone/>
              <a:defRPr sz="7200"/>
            </a:lvl6pPr>
            <a:lvl7pPr lvl="6">
              <a:spcBef>
                <a:spcPts val="0"/>
              </a:spcBef>
              <a:spcAft>
                <a:spcPts val="0"/>
              </a:spcAft>
              <a:buSzPts val="10800"/>
              <a:buNone/>
              <a:defRPr sz="7200"/>
            </a:lvl7pPr>
            <a:lvl8pPr lvl="7">
              <a:spcBef>
                <a:spcPts val="0"/>
              </a:spcBef>
              <a:spcAft>
                <a:spcPts val="0"/>
              </a:spcAft>
              <a:buSzPts val="10800"/>
              <a:buNone/>
              <a:defRPr sz="7200"/>
            </a:lvl8pPr>
            <a:lvl9pPr lvl="8">
              <a:spcBef>
                <a:spcPts val="0"/>
              </a:spcBef>
              <a:spcAft>
                <a:spcPts val="0"/>
              </a:spcAft>
              <a:buSzPts val="10800"/>
              <a:buNone/>
              <a:defRPr sz="7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6047874"/>
            <a:ext cx="3744000" cy="36717600"/>
          </a:xfrm>
          <a:prstGeom prst="rect">
            <a:avLst/>
          </a:prstGeom>
        </p:spPr>
        <p:txBody>
          <a:bodyPr spcFirstLastPara="1" wrap="square" lIns="409850" tIns="409850" rIns="409850" bIns="409850" anchor="t" anchorCtr="0">
            <a:noAutofit/>
          </a:bodyPr>
          <a:lstStyle>
            <a:lvl1pPr marL="304815" lvl="0" indent="-381019">
              <a:spcBef>
                <a:spcPts val="0"/>
              </a:spcBef>
              <a:spcAft>
                <a:spcPts val="0"/>
              </a:spcAft>
              <a:buSzPts val="5400"/>
              <a:buChar char="●"/>
              <a:defRPr sz="3600"/>
            </a:lvl1pPr>
            <a:lvl2pPr marL="609630" lvl="1" indent="-381019">
              <a:spcBef>
                <a:spcPts val="4800"/>
              </a:spcBef>
              <a:spcAft>
                <a:spcPts val="0"/>
              </a:spcAft>
              <a:buSzPts val="5400"/>
              <a:buChar char="○"/>
              <a:defRPr sz="3600"/>
            </a:lvl2pPr>
            <a:lvl3pPr marL="914446" lvl="2" indent="-381019">
              <a:spcBef>
                <a:spcPts val="4800"/>
              </a:spcBef>
              <a:spcAft>
                <a:spcPts val="0"/>
              </a:spcAft>
              <a:buSzPts val="5400"/>
              <a:buChar char="■"/>
              <a:defRPr sz="3600"/>
            </a:lvl3pPr>
            <a:lvl4pPr marL="1219261" lvl="3" indent="-381019">
              <a:spcBef>
                <a:spcPts val="4800"/>
              </a:spcBef>
              <a:spcAft>
                <a:spcPts val="0"/>
              </a:spcAft>
              <a:buSzPts val="5400"/>
              <a:buChar char="●"/>
              <a:defRPr sz="3600"/>
            </a:lvl4pPr>
            <a:lvl5pPr marL="1524076" lvl="4" indent="-381019">
              <a:spcBef>
                <a:spcPts val="4800"/>
              </a:spcBef>
              <a:spcAft>
                <a:spcPts val="0"/>
              </a:spcAft>
              <a:buSzPts val="5400"/>
              <a:buChar char="○"/>
              <a:defRPr sz="3600"/>
            </a:lvl5pPr>
            <a:lvl6pPr marL="1828891" lvl="5" indent="-381019">
              <a:spcBef>
                <a:spcPts val="4800"/>
              </a:spcBef>
              <a:spcAft>
                <a:spcPts val="0"/>
              </a:spcAft>
              <a:buSzPts val="5400"/>
              <a:buChar char="■"/>
              <a:defRPr sz="3600"/>
            </a:lvl6pPr>
            <a:lvl7pPr marL="2133707" lvl="6" indent="-381019">
              <a:spcBef>
                <a:spcPts val="4800"/>
              </a:spcBef>
              <a:spcAft>
                <a:spcPts val="0"/>
              </a:spcAft>
              <a:buSzPts val="5400"/>
              <a:buChar char="●"/>
              <a:defRPr sz="3600"/>
            </a:lvl7pPr>
            <a:lvl8pPr marL="2438522" lvl="7" indent="-381019">
              <a:spcBef>
                <a:spcPts val="4800"/>
              </a:spcBef>
              <a:spcAft>
                <a:spcPts val="0"/>
              </a:spcAft>
              <a:buSzPts val="5400"/>
              <a:buChar char="○"/>
              <a:defRPr sz="3600"/>
            </a:lvl8pPr>
            <a:lvl9pPr marL="2743337" lvl="8" indent="-381019">
              <a:spcBef>
                <a:spcPts val="4800"/>
              </a:spcBef>
              <a:spcAft>
                <a:spcPts val="4800"/>
              </a:spcAft>
              <a:buSzPts val="5400"/>
              <a:buChar char="■"/>
              <a:defRPr sz="3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53853422"/>
            <a:ext cx="731600" cy="45456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3934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5198583"/>
            <a:ext cx="8490400" cy="472428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500"/>
              <a:buNone/>
              <a:defRPr sz="14334"/>
            </a:lvl1pPr>
            <a:lvl2pPr lvl="1">
              <a:spcBef>
                <a:spcPts val="0"/>
              </a:spcBef>
              <a:spcAft>
                <a:spcPts val="0"/>
              </a:spcAft>
              <a:buSzPts val="21500"/>
              <a:buNone/>
              <a:defRPr sz="14334"/>
            </a:lvl2pPr>
            <a:lvl3pPr lvl="2">
              <a:spcBef>
                <a:spcPts val="0"/>
              </a:spcBef>
              <a:spcAft>
                <a:spcPts val="0"/>
              </a:spcAft>
              <a:buSzPts val="21500"/>
              <a:buNone/>
              <a:defRPr sz="14334"/>
            </a:lvl3pPr>
            <a:lvl4pPr lvl="3">
              <a:spcBef>
                <a:spcPts val="0"/>
              </a:spcBef>
              <a:spcAft>
                <a:spcPts val="0"/>
              </a:spcAft>
              <a:buSzPts val="21500"/>
              <a:buNone/>
              <a:defRPr sz="14334"/>
            </a:lvl4pPr>
            <a:lvl5pPr lvl="4">
              <a:spcBef>
                <a:spcPts val="0"/>
              </a:spcBef>
              <a:spcAft>
                <a:spcPts val="0"/>
              </a:spcAft>
              <a:buSzPts val="21500"/>
              <a:buNone/>
              <a:defRPr sz="14334"/>
            </a:lvl5pPr>
            <a:lvl6pPr lvl="5">
              <a:spcBef>
                <a:spcPts val="0"/>
              </a:spcBef>
              <a:spcAft>
                <a:spcPts val="0"/>
              </a:spcAft>
              <a:buSzPts val="21500"/>
              <a:buNone/>
              <a:defRPr sz="14334"/>
            </a:lvl6pPr>
            <a:lvl7pPr lvl="6">
              <a:spcBef>
                <a:spcPts val="0"/>
              </a:spcBef>
              <a:spcAft>
                <a:spcPts val="0"/>
              </a:spcAft>
              <a:buSzPts val="21500"/>
              <a:buNone/>
              <a:defRPr sz="14334"/>
            </a:lvl7pPr>
            <a:lvl8pPr lvl="7">
              <a:spcBef>
                <a:spcPts val="0"/>
              </a:spcBef>
              <a:spcAft>
                <a:spcPts val="0"/>
              </a:spcAft>
              <a:buSzPts val="21500"/>
              <a:buNone/>
              <a:defRPr sz="14334"/>
            </a:lvl8pPr>
            <a:lvl9pPr lvl="8">
              <a:spcBef>
                <a:spcPts val="0"/>
              </a:spcBef>
              <a:spcAft>
                <a:spcPts val="0"/>
              </a:spcAft>
              <a:buSzPts val="21500"/>
              <a:buNone/>
              <a:defRPr sz="14334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53853422"/>
            <a:ext cx="731600" cy="45456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29890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444"/>
            <a:ext cx="6096000" cy="5940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73233" tIns="273233" rIns="273233" bIns="273233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4241391"/>
            <a:ext cx="5393600" cy="17118600"/>
          </a:xfrm>
          <a:prstGeom prst="rect">
            <a:avLst/>
          </a:prstGeom>
        </p:spPr>
        <p:txBody>
          <a:bodyPr spcFirstLastPara="1" wrap="square" lIns="409850" tIns="409850" rIns="409850" bIns="409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2534"/>
            </a:lvl1pPr>
            <a:lvl2pPr lvl="1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2534"/>
            </a:lvl2pPr>
            <a:lvl3pPr lvl="2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2534"/>
            </a:lvl3pPr>
            <a:lvl4pPr lvl="3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2534"/>
            </a:lvl4pPr>
            <a:lvl5pPr lvl="4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2534"/>
            </a:lvl5pPr>
            <a:lvl6pPr lvl="5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2534"/>
            </a:lvl6pPr>
            <a:lvl7pPr lvl="6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2534"/>
            </a:lvl7pPr>
            <a:lvl8pPr lvl="7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2534"/>
            </a:lvl8pPr>
            <a:lvl9pPr lvl="8" algn="ctr">
              <a:spcBef>
                <a:spcPts val="0"/>
              </a:spcBef>
              <a:spcAft>
                <a:spcPts val="0"/>
              </a:spcAft>
              <a:buSzPts val="18800"/>
              <a:buNone/>
              <a:defRPr sz="12534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2371470"/>
            <a:ext cx="5393600" cy="14263800"/>
          </a:xfrm>
          <a:prstGeom prst="rect">
            <a:avLst/>
          </a:prstGeom>
        </p:spPr>
        <p:txBody>
          <a:bodyPr spcFirstLastPara="1" wrap="square" lIns="409850" tIns="409850" rIns="409850" bIns="40985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626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626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626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626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626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626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626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626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 sz="6267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8362021"/>
            <a:ext cx="5116000" cy="426732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marL="304815" lvl="0" indent="-495325">
              <a:spcBef>
                <a:spcPts val="0"/>
              </a:spcBef>
              <a:spcAft>
                <a:spcPts val="0"/>
              </a:spcAft>
              <a:buSzPts val="8100"/>
              <a:buChar char="●"/>
              <a:defRPr/>
            </a:lvl1pPr>
            <a:lvl2pPr marL="609630" lvl="1" indent="-419121">
              <a:spcBef>
                <a:spcPts val="4800"/>
              </a:spcBef>
              <a:spcAft>
                <a:spcPts val="0"/>
              </a:spcAft>
              <a:buSzPts val="6300"/>
              <a:buChar char="○"/>
              <a:defRPr/>
            </a:lvl2pPr>
            <a:lvl3pPr marL="914446" lvl="2" indent="-419121">
              <a:spcBef>
                <a:spcPts val="4800"/>
              </a:spcBef>
              <a:spcAft>
                <a:spcPts val="0"/>
              </a:spcAft>
              <a:buSzPts val="6300"/>
              <a:buChar char="■"/>
              <a:defRPr/>
            </a:lvl3pPr>
            <a:lvl4pPr marL="1219261" lvl="3" indent="-419121">
              <a:spcBef>
                <a:spcPts val="4800"/>
              </a:spcBef>
              <a:spcAft>
                <a:spcPts val="0"/>
              </a:spcAft>
              <a:buSzPts val="6300"/>
              <a:buChar char="●"/>
              <a:defRPr/>
            </a:lvl4pPr>
            <a:lvl5pPr marL="1524076" lvl="4" indent="-419121">
              <a:spcBef>
                <a:spcPts val="4800"/>
              </a:spcBef>
              <a:spcAft>
                <a:spcPts val="0"/>
              </a:spcAft>
              <a:buSzPts val="6300"/>
              <a:buChar char="○"/>
              <a:defRPr/>
            </a:lvl5pPr>
            <a:lvl6pPr marL="1828891" lvl="5" indent="-419121">
              <a:spcBef>
                <a:spcPts val="4800"/>
              </a:spcBef>
              <a:spcAft>
                <a:spcPts val="0"/>
              </a:spcAft>
              <a:buSzPts val="6300"/>
              <a:buChar char="■"/>
              <a:defRPr/>
            </a:lvl6pPr>
            <a:lvl7pPr marL="2133707" lvl="6" indent="-419121">
              <a:spcBef>
                <a:spcPts val="4800"/>
              </a:spcBef>
              <a:spcAft>
                <a:spcPts val="0"/>
              </a:spcAft>
              <a:buSzPts val="6300"/>
              <a:buChar char="●"/>
              <a:defRPr/>
            </a:lvl7pPr>
            <a:lvl8pPr marL="2438522" lvl="7" indent="-419121">
              <a:spcBef>
                <a:spcPts val="4800"/>
              </a:spcBef>
              <a:spcAft>
                <a:spcPts val="0"/>
              </a:spcAft>
              <a:buSzPts val="6300"/>
              <a:buChar char="○"/>
              <a:defRPr/>
            </a:lvl8pPr>
            <a:lvl9pPr marL="2743337" lvl="8" indent="-419121">
              <a:spcBef>
                <a:spcPts val="4800"/>
              </a:spcBef>
              <a:spcAft>
                <a:spcPts val="4800"/>
              </a:spcAft>
              <a:buSzPts val="63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53853422"/>
            <a:ext cx="731600" cy="45456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71685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15600" y="48857034"/>
            <a:ext cx="7998400" cy="69876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marL="304815" lvl="0" indent="-15240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11296611" y="53853422"/>
            <a:ext cx="731600" cy="45456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29367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2774147"/>
            <a:ext cx="11360800" cy="22675800"/>
          </a:xfrm>
          <a:prstGeom prst="rect">
            <a:avLst/>
          </a:prstGeom>
        </p:spPr>
        <p:txBody>
          <a:bodyPr spcFirstLastPara="1" wrap="square" lIns="409850" tIns="409850" rIns="409850" bIns="40985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800"/>
              <a:buNone/>
              <a:defRPr sz="35868"/>
            </a:lvl1pPr>
            <a:lvl2pPr lvl="1" algn="ctr">
              <a:spcBef>
                <a:spcPts val="0"/>
              </a:spcBef>
              <a:spcAft>
                <a:spcPts val="0"/>
              </a:spcAft>
              <a:buSzPts val="53800"/>
              <a:buNone/>
              <a:defRPr sz="35868"/>
            </a:lvl2pPr>
            <a:lvl3pPr lvl="2" algn="ctr">
              <a:spcBef>
                <a:spcPts val="0"/>
              </a:spcBef>
              <a:spcAft>
                <a:spcPts val="0"/>
              </a:spcAft>
              <a:buSzPts val="53800"/>
              <a:buNone/>
              <a:defRPr sz="35868"/>
            </a:lvl3pPr>
            <a:lvl4pPr lvl="3" algn="ctr">
              <a:spcBef>
                <a:spcPts val="0"/>
              </a:spcBef>
              <a:spcAft>
                <a:spcPts val="0"/>
              </a:spcAft>
              <a:buSzPts val="53800"/>
              <a:buNone/>
              <a:defRPr sz="35868"/>
            </a:lvl4pPr>
            <a:lvl5pPr lvl="4" algn="ctr">
              <a:spcBef>
                <a:spcPts val="0"/>
              </a:spcBef>
              <a:spcAft>
                <a:spcPts val="0"/>
              </a:spcAft>
              <a:buSzPts val="53800"/>
              <a:buNone/>
              <a:defRPr sz="35868"/>
            </a:lvl5pPr>
            <a:lvl6pPr lvl="5" algn="ctr">
              <a:spcBef>
                <a:spcPts val="0"/>
              </a:spcBef>
              <a:spcAft>
                <a:spcPts val="0"/>
              </a:spcAft>
              <a:buSzPts val="53800"/>
              <a:buNone/>
              <a:defRPr sz="35868"/>
            </a:lvl6pPr>
            <a:lvl7pPr lvl="6" algn="ctr">
              <a:spcBef>
                <a:spcPts val="0"/>
              </a:spcBef>
              <a:spcAft>
                <a:spcPts val="0"/>
              </a:spcAft>
              <a:buSzPts val="53800"/>
              <a:buNone/>
              <a:defRPr sz="35868"/>
            </a:lvl7pPr>
            <a:lvl8pPr lvl="7" algn="ctr">
              <a:spcBef>
                <a:spcPts val="0"/>
              </a:spcBef>
              <a:spcAft>
                <a:spcPts val="0"/>
              </a:spcAft>
              <a:buSzPts val="53800"/>
              <a:buNone/>
              <a:defRPr sz="35868"/>
            </a:lvl8pPr>
            <a:lvl9pPr lvl="8" algn="ctr">
              <a:spcBef>
                <a:spcPts val="0"/>
              </a:spcBef>
              <a:spcAft>
                <a:spcPts val="0"/>
              </a:spcAft>
              <a:buSzPts val="53800"/>
              <a:buNone/>
              <a:defRPr sz="35868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36403648"/>
            <a:ext cx="11360800" cy="15022500"/>
          </a:xfrm>
          <a:prstGeom prst="rect">
            <a:avLst/>
          </a:prstGeom>
        </p:spPr>
        <p:txBody>
          <a:bodyPr spcFirstLastPara="1" wrap="square" lIns="409850" tIns="409850" rIns="409850" bIns="409850" anchor="t" anchorCtr="0">
            <a:noAutofit/>
          </a:bodyPr>
          <a:lstStyle>
            <a:lvl1pPr marL="304815" lvl="0" indent="-495325" algn="ctr">
              <a:spcBef>
                <a:spcPts val="0"/>
              </a:spcBef>
              <a:spcAft>
                <a:spcPts val="0"/>
              </a:spcAft>
              <a:buSzPts val="8100"/>
              <a:buChar char="●"/>
              <a:defRPr/>
            </a:lvl1pPr>
            <a:lvl2pPr marL="609630" lvl="1" indent="-419121" algn="ctr">
              <a:spcBef>
                <a:spcPts val="4800"/>
              </a:spcBef>
              <a:spcAft>
                <a:spcPts val="0"/>
              </a:spcAft>
              <a:buSzPts val="6300"/>
              <a:buChar char="○"/>
              <a:defRPr/>
            </a:lvl2pPr>
            <a:lvl3pPr marL="914446" lvl="2" indent="-419121" algn="ctr">
              <a:spcBef>
                <a:spcPts val="4800"/>
              </a:spcBef>
              <a:spcAft>
                <a:spcPts val="0"/>
              </a:spcAft>
              <a:buSzPts val="6300"/>
              <a:buChar char="■"/>
              <a:defRPr/>
            </a:lvl3pPr>
            <a:lvl4pPr marL="1219261" lvl="3" indent="-419121" algn="ctr">
              <a:spcBef>
                <a:spcPts val="4800"/>
              </a:spcBef>
              <a:spcAft>
                <a:spcPts val="0"/>
              </a:spcAft>
              <a:buSzPts val="6300"/>
              <a:buChar char="●"/>
              <a:defRPr/>
            </a:lvl4pPr>
            <a:lvl5pPr marL="1524076" lvl="4" indent="-419121" algn="ctr">
              <a:spcBef>
                <a:spcPts val="4800"/>
              </a:spcBef>
              <a:spcAft>
                <a:spcPts val="0"/>
              </a:spcAft>
              <a:buSzPts val="6300"/>
              <a:buChar char="○"/>
              <a:defRPr/>
            </a:lvl5pPr>
            <a:lvl6pPr marL="1828891" lvl="5" indent="-419121" algn="ctr">
              <a:spcBef>
                <a:spcPts val="4800"/>
              </a:spcBef>
              <a:spcAft>
                <a:spcPts val="0"/>
              </a:spcAft>
              <a:buSzPts val="6300"/>
              <a:buChar char="■"/>
              <a:defRPr/>
            </a:lvl6pPr>
            <a:lvl7pPr marL="2133707" lvl="6" indent="-419121" algn="ctr">
              <a:spcBef>
                <a:spcPts val="4800"/>
              </a:spcBef>
              <a:spcAft>
                <a:spcPts val="0"/>
              </a:spcAft>
              <a:buSzPts val="6300"/>
              <a:buChar char="●"/>
              <a:defRPr/>
            </a:lvl7pPr>
            <a:lvl8pPr marL="2438522" lvl="7" indent="-419121" algn="ctr">
              <a:spcBef>
                <a:spcPts val="4800"/>
              </a:spcBef>
              <a:spcAft>
                <a:spcPts val="0"/>
              </a:spcAft>
              <a:buSzPts val="6300"/>
              <a:buChar char="○"/>
              <a:defRPr/>
            </a:lvl8pPr>
            <a:lvl9pPr marL="2743337" lvl="8" indent="-419121" algn="ctr">
              <a:spcBef>
                <a:spcPts val="4800"/>
              </a:spcBef>
              <a:spcAft>
                <a:spcPts val="4800"/>
              </a:spcAft>
              <a:buSzPts val="63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53853422"/>
            <a:ext cx="731600" cy="45456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14538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53853422"/>
            <a:ext cx="731600" cy="4545600"/>
          </a:xfrm>
          <a:prstGeom prst="rect">
            <a:avLst/>
          </a:prstGeom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52700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139396"/>
            <a:ext cx="11360800" cy="66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9850" tIns="409850" rIns="409850" bIns="40985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0"/>
              <a:buNone/>
              <a:defRPr sz="12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0"/>
              <a:buNone/>
              <a:defRPr sz="12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0"/>
              <a:buNone/>
              <a:defRPr sz="12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0"/>
              <a:buNone/>
              <a:defRPr sz="12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0"/>
              <a:buNone/>
              <a:defRPr sz="12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0"/>
              <a:buNone/>
              <a:defRPr sz="12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0"/>
              <a:buNone/>
              <a:defRPr sz="12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0"/>
              <a:buNone/>
              <a:defRPr sz="12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00"/>
              <a:buNone/>
              <a:defRPr sz="12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3309423"/>
            <a:ext cx="11360800" cy="394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9850" tIns="409850" rIns="409850" bIns="409850" anchor="t" anchorCtr="0">
            <a:noAutofit/>
          </a:bodyPr>
          <a:lstStyle>
            <a:lvl1pPr marL="457200" lvl="0" indent="-7429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100"/>
              <a:buChar char="●"/>
              <a:defRPr sz="8100">
                <a:solidFill>
                  <a:schemeClr val="dk2"/>
                </a:solidFill>
              </a:defRPr>
            </a:lvl1pPr>
            <a:lvl2pPr marL="914400" lvl="1" indent="-62865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dk2"/>
              </a:buClr>
              <a:buSzPts val="6300"/>
              <a:buChar char="○"/>
              <a:defRPr sz="6300">
                <a:solidFill>
                  <a:schemeClr val="dk2"/>
                </a:solidFill>
              </a:defRPr>
            </a:lvl2pPr>
            <a:lvl3pPr marL="1371600" lvl="2" indent="-62865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dk2"/>
              </a:buClr>
              <a:buSzPts val="6300"/>
              <a:buChar char="■"/>
              <a:defRPr sz="6300">
                <a:solidFill>
                  <a:schemeClr val="dk2"/>
                </a:solidFill>
              </a:defRPr>
            </a:lvl3pPr>
            <a:lvl4pPr marL="1828800" lvl="3" indent="-62865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dk2"/>
              </a:buClr>
              <a:buSzPts val="6300"/>
              <a:buChar char="●"/>
              <a:defRPr sz="6300">
                <a:solidFill>
                  <a:schemeClr val="dk2"/>
                </a:solidFill>
              </a:defRPr>
            </a:lvl4pPr>
            <a:lvl5pPr marL="2286000" lvl="4" indent="-62865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dk2"/>
              </a:buClr>
              <a:buSzPts val="6300"/>
              <a:buChar char="○"/>
              <a:defRPr sz="6300">
                <a:solidFill>
                  <a:schemeClr val="dk2"/>
                </a:solidFill>
              </a:defRPr>
            </a:lvl5pPr>
            <a:lvl6pPr marL="2743200" lvl="5" indent="-62865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dk2"/>
              </a:buClr>
              <a:buSzPts val="6300"/>
              <a:buChar char="■"/>
              <a:defRPr sz="6300">
                <a:solidFill>
                  <a:schemeClr val="dk2"/>
                </a:solidFill>
              </a:defRPr>
            </a:lvl6pPr>
            <a:lvl7pPr marL="3200400" lvl="6" indent="-62865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dk2"/>
              </a:buClr>
              <a:buSzPts val="6300"/>
              <a:buChar char="●"/>
              <a:defRPr sz="6300">
                <a:solidFill>
                  <a:schemeClr val="dk2"/>
                </a:solidFill>
              </a:defRPr>
            </a:lvl7pPr>
            <a:lvl8pPr marL="3657600" lvl="7" indent="-628650">
              <a:lnSpc>
                <a:spcPct val="115000"/>
              </a:lnSpc>
              <a:spcBef>
                <a:spcPts val="7200"/>
              </a:spcBef>
              <a:spcAft>
                <a:spcPts val="0"/>
              </a:spcAft>
              <a:buClr>
                <a:schemeClr val="dk2"/>
              </a:buClr>
              <a:buSzPts val="6300"/>
              <a:buChar char="○"/>
              <a:defRPr sz="6300">
                <a:solidFill>
                  <a:schemeClr val="dk2"/>
                </a:solidFill>
              </a:defRPr>
            </a:lvl8pPr>
            <a:lvl9pPr marL="4114800" lvl="8" indent="-628650">
              <a:lnSpc>
                <a:spcPct val="115000"/>
              </a:lnSpc>
              <a:spcBef>
                <a:spcPts val="7200"/>
              </a:spcBef>
              <a:spcAft>
                <a:spcPts val="7200"/>
              </a:spcAft>
              <a:buClr>
                <a:schemeClr val="dk2"/>
              </a:buClr>
              <a:buSzPts val="6300"/>
              <a:buChar char="■"/>
              <a:defRPr sz="63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53853422"/>
            <a:ext cx="731600" cy="45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9850" tIns="409850" rIns="409850" bIns="409850" anchor="ctr" anchorCtr="0">
            <a:noAutofit/>
          </a:bodyPr>
          <a:lstStyle>
            <a:lvl1pPr lvl="0" algn="r">
              <a:buNone/>
              <a:defRPr sz="3000">
                <a:solidFill>
                  <a:schemeClr val="dk2"/>
                </a:solidFill>
              </a:defRPr>
            </a:lvl1pPr>
            <a:lvl2pPr lvl="1" algn="r">
              <a:buNone/>
              <a:defRPr sz="3000">
                <a:solidFill>
                  <a:schemeClr val="dk2"/>
                </a:solidFill>
              </a:defRPr>
            </a:lvl2pPr>
            <a:lvl3pPr lvl="2" algn="r">
              <a:buNone/>
              <a:defRPr sz="3000">
                <a:solidFill>
                  <a:schemeClr val="dk2"/>
                </a:solidFill>
              </a:defRPr>
            </a:lvl3pPr>
            <a:lvl4pPr lvl="3" algn="r">
              <a:buNone/>
              <a:defRPr sz="3000">
                <a:solidFill>
                  <a:schemeClr val="dk2"/>
                </a:solidFill>
              </a:defRPr>
            </a:lvl4pPr>
            <a:lvl5pPr lvl="4" algn="r">
              <a:buNone/>
              <a:defRPr sz="3000">
                <a:solidFill>
                  <a:schemeClr val="dk2"/>
                </a:solidFill>
              </a:defRPr>
            </a:lvl5pPr>
            <a:lvl6pPr lvl="5" algn="r">
              <a:buNone/>
              <a:defRPr sz="3000">
                <a:solidFill>
                  <a:schemeClr val="dk2"/>
                </a:solidFill>
              </a:defRPr>
            </a:lvl6pPr>
            <a:lvl7pPr lvl="6" algn="r">
              <a:buNone/>
              <a:defRPr sz="3000">
                <a:solidFill>
                  <a:schemeClr val="dk2"/>
                </a:solidFill>
              </a:defRPr>
            </a:lvl7pPr>
            <a:lvl8pPr lvl="7" algn="r">
              <a:buNone/>
              <a:defRPr sz="3000">
                <a:solidFill>
                  <a:schemeClr val="dk2"/>
                </a:solidFill>
              </a:defRPr>
            </a:lvl8pPr>
            <a:lvl9pPr lvl="8" algn="r">
              <a:buNone/>
              <a:defRPr sz="3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478568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997667" y="12575187"/>
            <a:ext cx="2594000" cy="2593800"/>
          </a:xfrm>
          <a:prstGeom prst="ellipse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 defTabSz="609630">
              <a:buClr>
                <a:srgbClr val="000000"/>
              </a:buClr>
              <a:buSzPts val="1400"/>
            </a:pPr>
            <a:endParaRPr sz="100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609630">
              <a:buClr>
                <a:srgbClr val="000000"/>
              </a:buClr>
              <a:buSzPts val="1400"/>
            </a:pPr>
            <a:endParaRPr sz="100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-6400" y="25918833"/>
            <a:ext cx="12192000" cy="9697000"/>
          </a:xfrm>
          <a:prstGeom prst="rect">
            <a:avLst/>
          </a:prstGeom>
          <a:solidFill>
            <a:srgbClr val="00549E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  <a:buSzPts val="1400"/>
            </a:pPr>
            <a:r>
              <a:rPr lang="es-AR" sz="933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endParaRPr sz="933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1228059" y="30586225"/>
            <a:ext cx="3998600" cy="3998600"/>
          </a:xfrm>
          <a:prstGeom prst="ellipse">
            <a:avLst/>
          </a:prstGeom>
          <a:solidFill>
            <a:srgbClr val="FFFFFF">
              <a:alpha val="17350"/>
            </a:srgbClr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1057771" y="30766580"/>
            <a:ext cx="1282600" cy="1282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560888" y="30186813"/>
            <a:ext cx="1282600" cy="1282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187788" y="30705421"/>
            <a:ext cx="1282600" cy="1282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4187321" y="32691038"/>
            <a:ext cx="1282600" cy="1282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560888" y="33303763"/>
            <a:ext cx="1282600" cy="1282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1009821" y="32796013"/>
            <a:ext cx="1282600" cy="1282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4462242" y="7096542"/>
            <a:ext cx="4072200" cy="4071800"/>
          </a:xfrm>
          <a:prstGeom prst="ellipse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 defTabSz="609630">
              <a:buClr>
                <a:srgbClr val="000000"/>
              </a:buClr>
              <a:buSzPts val="1400"/>
            </a:pPr>
            <a:endParaRPr sz="100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609630">
              <a:buClr>
                <a:srgbClr val="000000"/>
              </a:buClr>
              <a:buSzPts val="1400"/>
            </a:pPr>
            <a:endParaRPr sz="100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" name="Google Shape;64;p13"/>
          <p:cNvGrpSpPr/>
          <p:nvPr/>
        </p:nvGrpSpPr>
        <p:grpSpPr>
          <a:xfrm>
            <a:off x="6039926" y="28665066"/>
            <a:ext cx="1760524" cy="1702584"/>
            <a:chOff x="9059889" y="39720999"/>
            <a:chExt cx="2640786" cy="2553876"/>
          </a:xfrm>
        </p:grpSpPr>
        <p:sp>
          <p:nvSpPr>
            <p:cNvPr id="65" name="Google Shape;65;p13"/>
            <p:cNvSpPr/>
            <p:nvPr/>
          </p:nvSpPr>
          <p:spPr>
            <a:xfrm>
              <a:off x="9265875" y="39840375"/>
              <a:ext cx="2434800" cy="2434500"/>
            </a:xfrm>
            <a:prstGeom prst="ellipse">
              <a:avLst/>
            </a:prstGeom>
            <a:solidFill>
              <a:srgbClr val="FFFFFF">
                <a:alpha val="17350"/>
              </a:srgbClr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 defTabSz="609630">
                <a:lnSpc>
                  <a:spcPct val="200000"/>
                </a:lnSpc>
                <a:buClr>
                  <a:srgbClr val="000000"/>
                </a:buClr>
                <a:buSzPts val="1400"/>
              </a:pPr>
              <a:endParaRPr sz="933" ker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ctr"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3"/>
            <p:cNvSpPr txBox="1"/>
            <p:nvPr/>
          </p:nvSpPr>
          <p:spPr>
            <a:xfrm>
              <a:off x="9059889" y="39720999"/>
              <a:ext cx="1820400" cy="213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3200"/>
              </a:pPr>
              <a:r>
                <a:rPr lang="es-AR" sz="20001" kern="0" dirty="0">
                  <a:solidFill>
                    <a:srgbClr val="00549E"/>
                  </a:solidFill>
                  <a:latin typeface="Proxima Nova Extrabold"/>
                  <a:ea typeface="Proxima Nova Extrabold"/>
                  <a:cs typeface="Proxima Nova Extrabold"/>
                  <a:sym typeface="Proxima Nova Extrabold"/>
                </a:rPr>
                <a:t>+</a:t>
              </a:r>
              <a:endParaRPr sz="20001" kern="0" dirty="0">
                <a:solidFill>
                  <a:srgbClr val="00549E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endParaRPr>
            </a:p>
          </p:txBody>
        </p:sp>
      </p:grpSp>
      <p:sp>
        <p:nvSpPr>
          <p:cNvPr id="67" name="Google Shape;67;p13"/>
          <p:cNvSpPr/>
          <p:nvPr/>
        </p:nvSpPr>
        <p:spPr>
          <a:xfrm>
            <a:off x="-6400" y="17928500"/>
            <a:ext cx="12192000" cy="4427000"/>
          </a:xfrm>
          <a:prstGeom prst="rect">
            <a:avLst/>
          </a:prstGeom>
          <a:solidFill>
            <a:srgbClr val="79A428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  <a:buSzPts val="1400"/>
            </a:pPr>
            <a:r>
              <a:rPr lang="es-AR" sz="933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endParaRPr sz="933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-6400" y="22128333"/>
            <a:ext cx="12192000" cy="39938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  <a:buSzPts val="1400"/>
            </a:pPr>
            <a:r>
              <a:rPr lang="es-AR" sz="933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endParaRPr sz="933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8499691" y="22481442"/>
            <a:ext cx="2898200" cy="28982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1066107" y="23061410"/>
            <a:ext cx="1422200" cy="1422200"/>
          </a:xfrm>
          <a:prstGeom prst="ellipse">
            <a:avLst/>
          </a:prstGeom>
          <a:noFill/>
          <a:ln w="38100" cap="flat" cmpd="sng">
            <a:solidFill>
              <a:srgbClr val="00549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 defTabSz="609630">
              <a:lnSpc>
                <a:spcPct val="200000"/>
              </a:lnSpc>
              <a:buClr>
                <a:srgbClr val="000000"/>
              </a:buClr>
              <a:buSzPts val="1400"/>
            </a:pPr>
            <a:endParaRPr sz="933" kern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 defTabSz="609630">
              <a:buClr>
                <a:srgbClr val="000000"/>
              </a:buClr>
              <a:buSzPts val="1400"/>
            </a:pPr>
            <a:endParaRPr sz="933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-6400" y="38048967"/>
            <a:ext cx="12192000" cy="1473400"/>
          </a:xfrm>
          <a:prstGeom prst="rect">
            <a:avLst/>
          </a:prstGeom>
          <a:solidFill>
            <a:srgbClr val="79A428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  <a:buSzPts val="1400"/>
            </a:pPr>
            <a:r>
              <a:rPr lang="es-AR" sz="933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endParaRPr sz="933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3"/>
          <p:cNvSpPr/>
          <p:nvPr/>
        </p:nvSpPr>
        <p:spPr>
          <a:xfrm>
            <a:off x="8341759" y="23980333"/>
            <a:ext cx="3465408" cy="3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</a:pPr>
            <a:r>
              <a:rPr lang="es-AR" sz="2467" b="1" kern="0" dirty="0">
                <a:solidFill>
                  <a:srgbClr val="79A428"/>
                </a:solidFill>
                <a:latin typeface="Proxima Nova"/>
                <a:ea typeface="Proxima Nova"/>
                <a:cs typeface="Proxima Nova"/>
                <a:sym typeface="Proxima Nova"/>
              </a:rPr>
              <a:t>FLEXITARIANISMO</a:t>
            </a:r>
            <a:endParaRPr sz="2467" b="1" kern="0" dirty="0">
              <a:solidFill>
                <a:srgbClr val="79A428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3" name="Google Shape;73;p13"/>
          <p:cNvSpPr/>
          <p:nvPr/>
        </p:nvSpPr>
        <p:spPr>
          <a:xfrm>
            <a:off x="8753383" y="24427842"/>
            <a:ext cx="2594000" cy="3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</a:pPr>
            <a:r>
              <a:rPr lang="es-AR" sz="2000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PESCETARIANISMO</a:t>
            </a:r>
            <a:endParaRPr sz="2000" kern="0" dirty="0">
              <a:solidFill>
                <a:srgbClr val="00549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4" name="Google Shape;74;p13"/>
          <p:cNvSpPr/>
          <p:nvPr/>
        </p:nvSpPr>
        <p:spPr>
          <a:xfrm>
            <a:off x="8182125" y="23532192"/>
            <a:ext cx="2997200" cy="3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</a:pPr>
            <a:r>
              <a:rPr lang="es-AR" sz="2400" b="1" kern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VEGETARIANISMO</a:t>
            </a:r>
            <a:endParaRPr sz="2400" b="1" kern="0">
              <a:solidFill>
                <a:srgbClr val="00549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5" name="Google Shape;75;p13"/>
          <p:cNvSpPr/>
          <p:nvPr/>
        </p:nvSpPr>
        <p:spPr>
          <a:xfrm>
            <a:off x="8341759" y="23000350"/>
            <a:ext cx="3281400" cy="3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ctr" defTabSz="609630">
              <a:buClr>
                <a:srgbClr val="000000"/>
              </a:buClr>
            </a:pPr>
            <a:r>
              <a:rPr lang="es-AR" sz="3600" kern="0">
                <a:solidFill>
                  <a:srgbClr val="79A428"/>
                </a:solidFill>
                <a:latin typeface="Proxima Nova"/>
                <a:ea typeface="Proxima Nova"/>
                <a:cs typeface="Proxima Nova"/>
                <a:sym typeface="Proxima Nova"/>
              </a:rPr>
              <a:t>VEGANISMO</a:t>
            </a:r>
            <a:endParaRPr sz="3600" kern="0">
              <a:solidFill>
                <a:srgbClr val="79A428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647700" y="1855000"/>
            <a:ext cx="11434800" cy="5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3067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Radiografía de los</a:t>
            </a:r>
            <a:r>
              <a:rPr lang="es-AR" sz="3067" b="1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 nuevos hábitos de </a:t>
            </a:r>
            <a:endParaRPr sz="3067" b="1" kern="0" dirty="0">
              <a:solidFill>
                <a:srgbClr val="00549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r>
              <a:rPr lang="es-AR" sz="3067" b="1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alimentación a base de plantas en </a:t>
            </a:r>
            <a:r>
              <a:rPr lang="es-AR" sz="3334" b="1" u="sng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Colombia</a:t>
            </a:r>
            <a:r>
              <a:rPr lang="es-AR" sz="3067" b="1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 y</a:t>
            </a:r>
            <a:endParaRPr sz="3067" b="1" kern="0" dirty="0">
              <a:solidFill>
                <a:srgbClr val="00549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r>
              <a:rPr lang="es-AR" sz="3067" b="1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Suramérica</a:t>
            </a:r>
            <a:endParaRPr sz="3067" b="1" kern="0" dirty="0">
              <a:solidFill>
                <a:srgbClr val="00549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7534033" y="4364168"/>
            <a:ext cx="1381400" cy="1381200"/>
          </a:xfrm>
          <a:prstGeom prst="ellipse">
            <a:avLst/>
          </a:prstGeom>
          <a:solidFill>
            <a:srgbClr val="79A428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 defTabSz="609630">
              <a:buClr>
                <a:srgbClr val="000000"/>
              </a:buClr>
              <a:buSzPts val="1400"/>
            </a:pPr>
            <a:endParaRPr sz="100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609630">
              <a:buClr>
                <a:srgbClr val="000000"/>
              </a:buClr>
              <a:buSzPts val="1400"/>
            </a:pPr>
            <a:endParaRPr sz="100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3"/>
          <p:cNvSpPr/>
          <p:nvPr/>
        </p:nvSpPr>
        <p:spPr>
          <a:xfrm>
            <a:off x="7459305" y="4626523"/>
            <a:ext cx="1496778" cy="4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ctr" defTabSz="609630">
              <a:buClr>
                <a:srgbClr val="000000"/>
              </a:buClr>
              <a:buSzPts val="6800"/>
            </a:pPr>
            <a:r>
              <a:rPr lang="es-AR" sz="4267" b="1" kern="0" cap="small" dirty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42</a:t>
            </a:r>
            <a:r>
              <a:rPr lang="es-AR" sz="2933" b="1" kern="0" cap="small" dirty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%</a:t>
            </a:r>
            <a:endParaRPr sz="2933" b="1" kern="0" dirty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38321" y="550611"/>
            <a:ext cx="1800957" cy="1140401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3"/>
          <p:cNvSpPr/>
          <p:nvPr/>
        </p:nvSpPr>
        <p:spPr>
          <a:xfrm>
            <a:off x="669917" y="4468000"/>
            <a:ext cx="60918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lnSpc>
                <a:spcPct val="115000"/>
              </a:lnSpc>
              <a:buClr>
                <a:srgbClr val="000000"/>
              </a:buClr>
              <a:buSzPts val="2000"/>
            </a:pPr>
            <a:r>
              <a:rPr lang="es-AR" sz="22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¿Qué temas son de interés?</a:t>
            </a:r>
            <a:endParaRPr sz="2200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buClr>
                <a:srgbClr val="000000"/>
              </a:buClr>
              <a:buSzPts val="2000"/>
            </a:pPr>
            <a:r>
              <a:rPr lang="es-AR" sz="3334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 salud y el cuidado personal</a:t>
            </a:r>
            <a:r>
              <a:rPr lang="es-AR" sz="32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3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82" name="Google Shape;82;p13"/>
          <p:cNvCxnSpPr>
            <a:endCxn id="78" idx="3"/>
          </p:cNvCxnSpPr>
          <p:nvPr/>
        </p:nvCxnSpPr>
        <p:spPr>
          <a:xfrm>
            <a:off x="-231465" y="5543096"/>
            <a:ext cx="7967800" cy="0"/>
          </a:xfrm>
          <a:prstGeom prst="straightConnector1">
            <a:avLst/>
          </a:prstGeom>
          <a:noFill/>
          <a:ln w="38100" cap="flat" cmpd="sng">
            <a:solidFill>
              <a:srgbClr val="79A42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3" name="Google Shape;83;p13"/>
          <p:cNvSpPr/>
          <p:nvPr/>
        </p:nvSpPr>
        <p:spPr>
          <a:xfrm>
            <a:off x="679883" y="8315409"/>
            <a:ext cx="29972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2000"/>
            </a:pPr>
            <a:r>
              <a:rPr lang="es-AR" sz="28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 alimentación</a:t>
            </a:r>
            <a:endParaRPr sz="2800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r>
              <a:rPr lang="es-AR" sz="2533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¿cuánto le interesa a las personas?</a:t>
            </a:r>
            <a:r>
              <a:rPr lang="es-AR" sz="2533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3734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9728366" y="10075559"/>
            <a:ext cx="2546283" cy="12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marL="304815" indent="-258246" defTabSz="609630">
              <a:lnSpc>
                <a:spcPct val="115000"/>
              </a:lnSpc>
              <a:buClr>
                <a:srgbClr val="00549E"/>
              </a:buClr>
              <a:buSzPts val="2500"/>
              <a:buFont typeface="Proxima Nova"/>
              <a:buChar char="●"/>
            </a:pPr>
            <a:r>
              <a:rPr lang="es-AR" sz="1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Perú (67%) </a:t>
            </a:r>
            <a:endParaRPr sz="1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58246" defTabSz="609630">
              <a:lnSpc>
                <a:spcPct val="115000"/>
              </a:lnSpc>
              <a:buClr>
                <a:srgbClr val="00549E"/>
              </a:buClr>
              <a:buSzPts val="2500"/>
              <a:buFont typeface="Arial"/>
              <a:buChar char="●"/>
            </a:pPr>
            <a:r>
              <a:rPr lang="es-AR" sz="1667" kern="0" dirty="0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Argentina</a:t>
            </a:r>
            <a:r>
              <a:rPr lang="es-AR" sz="1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(65%) </a:t>
            </a:r>
            <a:endParaRPr sz="1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75180" defTabSz="609630">
              <a:lnSpc>
                <a:spcPct val="115000"/>
              </a:lnSpc>
              <a:buClr>
                <a:srgbClr val="00549E"/>
              </a:buClr>
              <a:buSzPts val="2900"/>
              <a:buFont typeface="Arial"/>
              <a:buChar char="●"/>
            </a:pPr>
            <a:r>
              <a:rPr lang="es-AR" sz="1933" b="1" u="sng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Colombia (65%)</a:t>
            </a:r>
            <a:r>
              <a:rPr lang="es-AR" sz="1933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933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58246" defTabSz="609630">
              <a:lnSpc>
                <a:spcPct val="115000"/>
              </a:lnSpc>
              <a:buClr>
                <a:srgbClr val="00549E"/>
              </a:buClr>
              <a:buSzPts val="2500"/>
              <a:buFont typeface="Arial"/>
              <a:buChar char="●"/>
            </a:pPr>
            <a:r>
              <a:rPr lang="es-AR" sz="1667" kern="0" dirty="0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Brasil</a:t>
            </a:r>
            <a:r>
              <a:rPr lang="es-AR" sz="1667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(64%)</a:t>
            </a:r>
            <a:endParaRPr sz="1667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9575966" y="8464950"/>
            <a:ext cx="25032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333" kern="0">
                <a:solidFill>
                  <a:srgbClr val="000000"/>
                </a:solidFill>
                <a:highlight>
                  <a:srgbClr val="EFEFEF"/>
                </a:highlight>
                <a:latin typeface="Proxima Nova"/>
                <a:ea typeface="Proxima Nova"/>
                <a:cs typeface="Proxima Nova"/>
                <a:sym typeface="Proxima Nova"/>
              </a:rPr>
              <a:t>Importancia de </a:t>
            </a:r>
            <a:r>
              <a:rPr lang="es-AR" sz="2333" b="1" kern="0">
                <a:solidFill>
                  <a:srgbClr val="000000"/>
                </a:solidFill>
                <a:highlight>
                  <a:srgbClr val="EFEFEF"/>
                </a:highlight>
                <a:latin typeface="Proxima Nova"/>
                <a:ea typeface="Proxima Nova"/>
                <a:cs typeface="Proxima Nova"/>
                <a:sym typeface="Proxima Nova"/>
              </a:rPr>
              <a:t>alimentarse </a:t>
            </a:r>
            <a:br>
              <a:rPr lang="es-AR" sz="2333" b="1" kern="0">
                <a:solidFill>
                  <a:srgbClr val="000000"/>
                </a:solidFill>
                <a:highlight>
                  <a:srgbClr val="EFEFEF"/>
                </a:highlight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s-AR" sz="2333" b="1" kern="0">
                <a:solidFill>
                  <a:srgbClr val="000000"/>
                </a:solidFill>
                <a:highlight>
                  <a:srgbClr val="EFEFEF"/>
                </a:highlight>
                <a:latin typeface="Proxima Nova"/>
                <a:ea typeface="Proxima Nova"/>
                <a:cs typeface="Proxima Nova"/>
                <a:sym typeface="Proxima Nova"/>
              </a:rPr>
              <a:t>bien para estar saludable</a:t>
            </a:r>
            <a:endParaRPr sz="2333" kern="0">
              <a:solidFill>
                <a:srgbClr val="000000"/>
              </a:solidFill>
              <a:highlight>
                <a:srgbClr val="EFEFE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4322458" y="13093727"/>
            <a:ext cx="2269209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2000"/>
            </a:pPr>
            <a:r>
              <a:rPr lang="es-AR" sz="3000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El </a:t>
            </a:r>
            <a:r>
              <a:rPr lang="es-AR" sz="3000" b="1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82%</a:t>
            </a:r>
            <a:r>
              <a:rPr lang="es-AR" sz="3000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br>
              <a:rPr lang="es-AR" sz="3000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s-AR" sz="3000" b="1" kern="0" dirty="0">
                <a:solidFill>
                  <a:srgbClr val="79A428"/>
                </a:solidFill>
                <a:latin typeface="Proxima Nova"/>
                <a:ea typeface="Proxima Nova"/>
                <a:cs typeface="Proxima Nova"/>
                <a:sym typeface="Proxima Nova"/>
              </a:rPr>
              <a:t>se siente satisfecho.</a:t>
            </a:r>
            <a:endParaRPr sz="4200" b="1" kern="0" dirty="0">
              <a:solidFill>
                <a:srgbClr val="79A428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7" name="Google Shape;87;p13"/>
          <p:cNvSpPr/>
          <p:nvPr/>
        </p:nvSpPr>
        <p:spPr>
          <a:xfrm rot="5400000">
            <a:off x="9110701" y="8548731"/>
            <a:ext cx="373400" cy="238200"/>
          </a:xfrm>
          <a:prstGeom prst="triangle">
            <a:avLst>
              <a:gd name="adj" fmla="val 50000"/>
            </a:avLst>
          </a:prstGeom>
          <a:solidFill>
            <a:srgbClr val="79A428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 defTabSz="609630">
              <a:buClr>
                <a:srgbClr val="000000"/>
              </a:buClr>
              <a:buSzPts val="1600"/>
            </a:pPr>
            <a:endParaRPr sz="1067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4353667" y="15372309"/>
            <a:ext cx="7432000" cy="9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1933" b="1" kern="0">
                <a:solidFill>
                  <a:srgbClr val="79A428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A más de 7 de cada 10</a:t>
            </a:r>
            <a:r>
              <a:rPr lang="es-AR" sz="1933" kern="0">
                <a:solidFill>
                  <a:srgbClr val="666666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s-AR" sz="1933" kern="0">
                <a:solidFill>
                  <a:srgbClr val="000000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les resulta muy importante </a:t>
            </a:r>
            <a:r>
              <a:rPr lang="es-AR" sz="1933" b="1" kern="0">
                <a:solidFill>
                  <a:srgbClr val="000000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conocer el origen</a:t>
            </a:r>
            <a:r>
              <a:rPr lang="es-AR" sz="1933" kern="0">
                <a:solidFill>
                  <a:srgbClr val="000000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y </a:t>
            </a:r>
            <a:r>
              <a:rPr lang="es-AR" sz="1933" b="1" kern="0">
                <a:solidFill>
                  <a:srgbClr val="000000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tener más información</a:t>
            </a:r>
            <a:r>
              <a:rPr lang="es-AR" sz="1933" kern="0">
                <a:solidFill>
                  <a:srgbClr val="000000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sobre los alimentos que ingieren.</a:t>
            </a:r>
            <a:endParaRPr sz="1933" kern="0">
              <a:solidFill>
                <a:srgbClr val="000000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757084" y="19928533"/>
            <a:ext cx="33408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533" kern="0">
                <a:solidFill>
                  <a:srgbClr val="00549E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¿Es importante que sean </a:t>
            </a:r>
            <a:r>
              <a:rPr lang="es-AR" sz="2533" b="1" kern="0">
                <a:solidFill>
                  <a:srgbClr val="00549E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sustentables</a:t>
            </a:r>
            <a:r>
              <a:rPr lang="es-AR" sz="2533" kern="0">
                <a:solidFill>
                  <a:srgbClr val="00549E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?</a:t>
            </a:r>
            <a:endParaRPr sz="2533" kern="0">
              <a:solidFill>
                <a:srgbClr val="00549E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endParaRPr sz="2533" kern="0">
              <a:solidFill>
                <a:srgbClr val="00549E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endParaRPr sz="2533" kern="0">
              <a:solidFill>
                <a:srgbClr val="00549E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90" name="Google Shape;90;p13"/>
          <p:cNvCxnSpPr/>
          <p:nvPr/>
        </p:nvCxnSpPr>
        <p:spPr>
          <a:xfrm rot="10800000">
            <a:off x="1369475" y="12420650"/>
            <a:ext cx="0" cy="1501400"/>
          </a:xfrm>
          <a:prstGeom prst="straightConnector1">
            <a:avLst/>
          </a:prstGeom>
          <a:noFill/>
          <a:ln w="38100" cap="flat" cmpd="sng">
            <a:solidFill>
              <a:srgbClr val="00549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1" name="Google Shape;91;p13"/>
          <p:cNvSpPr/>
          <p:nvPr/>
        </p:nvSpPr>
        <p:spPr>
          <a:xfrm>
            <a:off x="5629150" y="18341842"/>
            <a:ext cx="2836400" cy="1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marL="304815" indent="-279414" defTabSz="609630">
              <a:lnSpc>
                <a:spcPct val="115000"/>
              </a:lnSpc>
              <a:buClr>
                <a:srgbClr val="FFFFFF"/>
              </a:buClr>
              <a:buSzPts val="3000"/>
              <a:buFont typeface="Proxima Nova"/>
              <a:buChar char="●"/>
            </a:pPr>
            <a:r>
              <a:rPr lang="es-AR" sz="2333" b="1" kern="0">
                <a:solidFill>
                  <a:srgbClr val="FFFFFF"/>
                </a:solidFill>
                <a:highlight>
                  <a:srgbClr val="00549E"/>
                </a:highlight>
                <a:latin typeface="Proxima Nova"/>
                <a:ea typeface="Proxima Nova"/>
                <a:cs typeface="Proxima Nova"/>
                <a:sym typeface="Proxima Nova"/>
              </a:rPr>
              <a:t>Calidad 66%</a:t>
            </a:r>
            <a:endParaRPr sz="2333" b="1" kern="0">
              <a:solidFill>
                <a:srgbClr val="FFFFFF"/>
              </a:solidFill>
              <a:highlight>
                <a:srgbClr val="00549E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79414" defTabSz="609630">
              <a:lnSpc>
                <a:spcPct val="115000"/>
              </a:lnSpc>
              <a:buClr>
                <a:srgbClr val="FFFFFF"/>
              </a:buClr>
              <a:buSzPts val="3000"/>
              <a:buFont typeface="Proxima Nova"/>
              <a:buChar char="●"/>
            </a:pPr>
            <a:r>
              <a:rPr lang="es-AR" sz="2200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Saludables 60%</a:t>
            </a:r>
            <a:endParaRPr sz="2200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79414" defTabSz="609630">
              <a:lnSpc>
                <a:spcPct val="115000"/>
              </a:lnSpc>
              <a:buClr>
                <a:srgbClr val="FFFFFF"/>
              </a:buClr>
              <a:buSzPts val="3000"/>
              <a:buFont typeface="Proxima Nova"/>
              <a:buChar char="●"/>
            </a:pPr>
            <a:r>
              <a:rPr lang="es-AR" sz="2000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Confiables 48% </a:t>
            </a:r>
            <a:endParaRPr sz="2000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lnSpc>
                <a:spcPct val="115000"/>
              </a:lnSpc>
              <a:buClr>
                <a:srgbClr val="000000"/>
              </a:buClr>
            </a:pPr>
            <a:endParaRPr sz="2333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751500" y="18463625"/>
            <a:ext cx="43052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533" b="1" kern="0">
                <a:solidFill>
                  <a:srgbClr val="00549E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¿Qué buscamos de las </a:t>
            </a:r>
            <a:endParaRPr sz="2533" b="1" kern="0">
              <a:solidFill>
                <a:srgbClr val="00549E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r>
              <a:rPr lang="es-AR" sz="2533" b="1" kern="0">
                <a:solidFill>
                  <a:srgbClr val="00549E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marcas cuándo compramos?</a:t>
            </a:r>
            <a:endParaRPr sz="2533" kern="0">
              <a:solidFill>
                <a:srgbClr val="00549E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endParaRPr sz="2533" kern="0">
              <a:solidFill>
                <a:srgbClr val="00549E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endParaRPr sz="2533" kern="0">
              <a:solidFill>
                <a:srgbClr val="00549E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3857483" y="19786650"/>
            <a:ext cx="5098600" cy="16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2000"/>
            </a:pPr>
            <a:r>
              <a:rPr lang="es-AR" sz="2333" b="1" kern="0">
                <a:solidFill>
                  <a:srgbClr val="FFFFFF"/>
                </a:solidFill>
                <a:highlight>
                  <a:srgbClr val="00549E"/>
                </a:highlight>
                <a:latin typeface="Proxima Nova"/>
                <a:ea typeface="Proxima Nova"/>
                <a:cs typeface="Proxima Nova"/>
                <a:sym typeface="Proxima Nova"/>
              </a:rPr>
              <a:t>Más del 70%</a:t>
            </a:r>
            <a:r>
              <a:rPr lang="es-AR" sz="2800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2800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r>
              <a:rPr lang="es-AR" sz="2067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Brasil</a:t>
            </a:r>
            <a:r>
              <a:rPr lang="es-AR" sz="2067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, </a:t>
            </a:r>
            <a:r>
              <a:rPr lang="es-AR" sz="2067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Colombia</a:t>
            </a:r>
            <a:r>
              <a:rPr lang="es-AR" sz="2067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y </a:t>
            </a:r>
            <a:r>
              <a:rPr lang="es-AR" sz="2067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Perú </a:t>
            </a:r>
            <a:r>
              <a:rPr lang="es-AR" sz="2067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requieren una postura responsable de las marcas sobre sustentabilidad. </a:t>
            </a:r>
            <a:r>
              <a:rPr lang="es-AR" sz="2000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Por otro lado, </a:t>
            </a:r>
            <a:r>
              <a:rPr lang="es-AR" sz="2000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Argentina </a:t>
            </a:r>
            <a:r>
              <a:rPr lang="es-AR" sz="2000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registra un 45% de aceptación.</a:t>
            </a:r>
            <a:endParaRPr sz="2000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endParaRPr sz="2067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4" name="Google Shape;94;p13"/>
          <p:cNvSpPr/>
          <p:nvPr/>
        </p:nvSpPr>
        <p:spPr>
          <a:xfrm rot="5400000">
            <a:off x="585404" y="22517405"/>
            <a:ext cx="373400" cy="238200"/>
          </a:xfrm>
          <a:prstGeom prst="triangle">
            <a:avLst>
              <a:gd name="adj" fmla="val 50000"/>
            </a:avLst>
          </a:prstGeom>
          <a:solidFill>
            <a:srgbClr val="79A428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 defTabSz="609630">
              <a:buClr>
                <a:srgbClr val="000000"/>
              </a:buClr>
              <a:buSzPts val="1600"/>
            </a:pPr>
            <a:endParaRPr sz="1067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1009033" y="22423500"/>
            <a:ext cx="62934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467" b="1" kern="0">
                <a:solidFill>
                  <a:srgbClr val="79A428"/>
                </a:solidFill>
                <a:latin typeface="Proxima Nova"/>
                <a:ea typeface="Proxima Nova"/>
                <a:cs typeface="Proxima Nova"/>
                <a:sym typeface="Proxima Nova"/>
              </a:rPr>
              <a:t>Corrientes alimentarias alternativas</a:t>
            </a:r>
            <a:endParaRPr sz="2467" kern="0">
              <a:solidFill>
                <a:srgbClr val="79A428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endParaRPr sz="2467" kern="0">
              <a:solidFill>
                <a:srgbClr val="79A428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endParaRPr sz="2467" kern="0">
              <a:solidFill>
                <a:srgbClr val="79A428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2677733" y="23229867"/>
            <a:ext cx="3865800" cy="9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2000"/>
            </a:pPr>
            <a:r>
              <a:rPr lang="es-AR" sz="2200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los encuestados de la región se identifica con alguna</a:t>
            </a:r>
            <a:r>
              <a:rPr lang="es-AR" sz="2200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s-AR" sz="2200" b="1" kern="0">
                <a:solidFill>
                  <a:srgbClr val="FFFFFF"/>
                </a:solidFill>
                <a:highlight>
                  <a:srgbClr val="00549E"/>
                </a:highlight>
                <a:latin typeface="Proxima Nova"/>
                <a:ea typeface="Proxima Nova"/>
                <a:cs typeface="Proxima Nova"/>
                <a:sym typeface="Proxima Nova"/>
              </a:rPr>
              <a:t>corriente alternativa</a:t>
            </a:r>
            <a:r>
              <a:rPr lang="es-AR" sz="2200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  <a:endParaRPr sz="3400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1206655" y="23187785"/>
            <a:ext cx="1140400" cy="1140400"/>
          </a:xfrm>
          <a:prstGeom prst="ellipse">
            <a:avLst/>
          </a:prstGeom>
          <a:solidFill>
            <a:srgbClr val="00549E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 defTabSz="609630">
              <a:lnSpc>
                <a:spcPct val="200000"/>
              </a:lnSpc>
              <a:buClr>
                <a:srgbClr val="000000"/>
              </a:buClr>
              <a:buSzPts val="1400"/>
            </a:pPr>
            <a:endParaRPr sz="933" kern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 defTabSz="609630">
              <a:buClr>
                <a:srgbClr val="000000"/>
              </a:buClr>
              <a:buSzPts val="1400"/>
            </a:pPr>
            <a:endParaRPr sz="933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1252907" y="23433683"/>
            <a:ext cx="1140000" cy="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3200"/>
            </a:pPr>
            <a:r>
              <a:rPr lang="es-AR" sz="3600" b="1" kern="0" dirty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37</a:t>
            </a:r>
            <a:r>
              <a:rPr lang="es-AR" sz="2867" kern="0" dirty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%</a:t>
            </a:r>
            <a:endParaRPr sz="1667" kern="0" dirty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2946784" y="25090200"/>
            <a:ext cx="33408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267" b="1" kern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¿Por qué?</a:t>
            </a:r>
            <a:endParaRPr sz="2267" kern="0">
              <a:solidFill>
                <a:srgbClr val="00549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endParaRPr sz="2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endParaRPr sz="22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4460050" y="24665267"/>
            <a:ext cx="4403800" cy="1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marL="304815" indent="-275180" defTabSz="609630">
              <a:lnSpc>
                <a:spcPct val="115000"/>
              </a:lnSpc>
              <a:buClr>
                <a:srgbClr val="79A428"/>
              </a:buClr>
              <a:buSzPts val="2900"/>
              <a:buFont typeface="Proxima Nova"/>
              <a:buChar char="●"/>
            </a:pPr>
            <a:r>
              <a:rPr lang="es-AR" sz="1933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Es más saludable 80%</a:t>
            </a:r>
            <a:endParaRPr sz="1933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75180" defTabSz="609630">
              <a:lnSpc>
                <a:spcPct val="115000"/>
              </a:lnSpc>
              <a:buClr>
                <a:srgbClr val="79A428"/>
              </a:buClr>
              <a:buSzPts val="2900"/>
              <a:buFont typeface="Signika"/>
              <a:buChar char="●"/>
            </a:pPr>
            <a:r>
              <a:rPr lang="es-AR" sz="1933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Para prevenir enfermedades </a:t>
            </a:r>
            <a:r>
              <a:rPr lang="es-AR" sz="1933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44%</a:t>
            </a:r>
            <a:endParaRPr sz="1933" kern="0">
              <a:solidFill>
                <a:srgbClr val="000000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75180" defTabSz="609630">
              <a:lnSpc>
                <a:spcPct val="115000"/>
              </a:lnSpc>
              <a:buClr>
                <a:srgbClr val="79A428"/>
              </a:buClr>
              <a:buSzPts val="2900"/>
              <a:buFont typeface="Signika"/>
              <a:buChar char="●"/>
            </a:pPr>
            <a:r>
              <a:rPr lang="es-AR" sz="1933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Tener opciones más variadas </a:t>
            </a:r>
            <a:r>
              <a:rPr lang="es-AR" sz="1933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39%</a:t>
            </a:r>
            <a:r>
              <a:rPr lang="es-AR" sz="1933" kern="0">
                <a:solidFill>
                  <a:srgbClr val="000000"/>
                </a:solidFill>
                <a:highlight>
                  <a:srgbClr val="00549E"/>
                </a:highlight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933" kern="0">
              <a:solidFill>
                <a:srgbClr val="000000"/>
              </a:solidFill>
              <a:highlight>
                <a:srgbClr val="00549E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lnSpc>
                <a:spcPct val="115000"/>
              </a:lnSpc>
              <a:buClr>
                <a:srgbClr val="000000"/>
              </a:buClr>
            </a:pPr>
            <a:endParaRPr sz="19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1" name="Google Shape;101;p13"/>
          <p:cNvSpPr/>
          <p:nvPr/>
        </p:nvSpPr>
        <p:spPr>
          <a:xfrm rot="5400000">
            <a:off x="598104" y="26695705"/>
            <a:ext cx="373400" cy="238200"/>
          </a:xfrm>
          <a:prstGeom prst="triangle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 defTabSz="609630">
              <a:buClr>
                <a:srgbClr val="000000"/>
              </a:buClr>
              <a:buSzPts val="1600"/>
            </a:pPr>
            <a:endParaRPr sz="1067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3"/>
          <p:cNvSpPr/>
          <p:nvPr/>
        </p:nvSpPr>
        <p:spPr>
          <a:xfrm>
            <a:off x="1059833" y="26538300"/>
            <a:ext cx="96584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533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Predisposición al consumo de </a:t>
            </a:r>
            <a:r>
              <a:rPr lang="es-AR" sz="2800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productos a base de plantas</a:t>
            </a:r>
            <a:endParaRPr sz="2800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endParaRPr sz="2533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endParaRPr sz="2533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800255" y="27550369"/>
            <a:ext cx="1140400" cy="1140400"/>
          </a:xfrm>
          <a:prstGeom prst="ellipse">
            <a:avLst/>
          </a:prstGeom>
          <a:solidFill>
            <a:srgbClr val="79A428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 defTabSz="609630">
              <a:lnSpc>
                <a:spcPct val="200000"/>
              </a:lnSpc>
              <a:buClr>
                <a:srgbClr val="000000"/>
              </a:buClr>
              <a:buSzPts val="1400"/>
            </a:pPr>
            <a:endParaRPr sz="933" kern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 defTabSz="609630">
              <a:buClr>
                <a:srgbClr val="000000"/>
              </a:buClr>
              <a:buSzPts val="1400"/>
            </a:pPr>
            <a:endParaRPr sz="933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861150" y="27809024"/>
            <a:ext cx="1244266" cy="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3200"/>
            </a:pPr>
            <a:r>
              <a:rPr lang="es-AR" sz="3467" b="1" kern="0" dirty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89</a:t>
            </a:r>
            <a:r>
              <a:rPr lang="es-AR" sz="2733" kern="0" dirty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%</a:t>
            </a:r>
            <a:endParaRPr sz="1533" kern="0" dirty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5" name="Google Shape;105;p13"/>
          <p:cNvSpPr/>
          <p:nvPr/>
        </p:nvSpPr>
        <p:spPr>
          <a:xfrm>
            <a:off x="2157033" y="27766767"/>
            <a:ext cx="3113400" cy="9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2000"/>
            </a:pPr>
            <a:r>
              <a:rPr lang="es-AR" sz="2267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Está interesado </a:t>
            </a:r>
            <a:endParaRPr sz="2267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r>
              <a:rPr lang="es-AR" sz="2267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en consumirlos.</a:t>
            </a:r>
            <a:endParaRPr sz="3467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4338252" y="27574550"/>
            <a:ext cx="24822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lnSpc>
                <a:spcPct val="115000"/>
              </a:lnSpc>
              <a:buClr>
                <a:srgbClr val="000000"/>
              </a:buClr>
              <a:buSzPts val="2000"/>
            </a:pPr>
            <a:r>
              <a:rPr lang="es-AR" sz="1667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Perú (67%)</a:t>
            </a:r>
            <a:endParaRPr sz="1667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buClr>
                <a:srgbClr val="000000"/>
              </a:buClr>
              <a:buSzPts val="1100"/>
            </a:pPr>
            <a:r>
              <a:rPr lang="es-AR" sz="1667" kern="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Argentina</a:t>
            </a:r>
            <a:r>
              <a:rPr lang="es-AR" sz="1667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(65%)</a:t>
            </a:r>
            <a:endParaRPr sz="1667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buClr>
                <a:srgbClr val="000000"/>
              </a:buClr>
              <a:buSzPts val="2000"/>
            </a:pPr>
            <a:r>
              <a:rPr lang="es-AR" sz="2133" b="1" u="sng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Colombia (65%)</a:t>
            </a:r>
            <a:endParaRPr sz="2133" b="1" u="sng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lnSpc>
                <a:spcPct val="115000"/>
              </a:lnSpc>
              <a:buClr>
                <a:srgbClr val="000000"/>
              </a:buClr>
              <a:buSzPts val="2000"/>
            </a:pPr>
            <a:r>
              <a:rPr lang="es-AR" sz="1667" kern="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Brasil</a:t>
            </a:r>
            <a:r>
              <a:rPr lang="es-AR" sz="1667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(64%)</a:t>
            </a:r>
            <a:endParaRPr sz="2067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7" name="Google Shape;107;p13"/>
          <p:cNvSpPr/>
          <p:nvPr/>
        </p:nvSpPr>
        <p:spPr>
          <a:xfrm>
            <a:off x="7908250" y="27469017"/>
            <a:ext cx="39986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533" b="1" kern="0">
                <a:solidFill>
                  <a:srgbClr val="79A428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Motivos de compra</a:t>
            </a:r>
            <a:endParaRPr sz="2533" b="1" kern="0">
              <a:solidFill>
                <a:srgbClr val="79A428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r>
              <a:rPr lang="es-AR" sz="2600" b="1" kern="0">
                <a:solidFill>
                  <a:srgbClr val="00549E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¿Por qué comprar alimentos Plant-Based?</a:t>
            </a:r>
            <a:endParaRPr sz="2600" b="1" kern="0">
              <a:solidFill>
                <a:srgbClr val="00549E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endParaRPr sz="2533" kern="0">
              <a:solidFill>
                <a:srgbClr val="79A428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endParaRPr sz="2533" kern="0">
              <a:solidFill>
                <a:srgbClr val="79A428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8" name="Google Shape;108;p13"/>
          <p:cNvSpPr/>
          <p:nvPr/>
        </p:nvSpPr>
        <p:spPr>
          <a:xfrm>
            <a:off x="7268250" y="29174600"/>
            <a:ext cx="5006400" cy="1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marL="304815" indent="-270947" defTabSz="609630">
              <a:lnSpc>
                <a:spcPct val="115000"/>
              </a:lnSpc>
              <a:buClr>
                <a:srgbClr val="FFFFFF"/>
              </a:buClr>
              <a:buSzPts val="2800"/>
              <a:buFont typeface="Proxima Nova"/>
              <a:buChar char="●"/>
            </a:pPr>
            <a:r>
              <a:rPr lang="es-AR" sz="1867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Comer más sano y cuidar la salud 56%</a:t>
            </a:r>
            <a:endParaRPr sz="1867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66713" defTabSz="609630">
              <a:lnSpc>
                <a:spcPct val="115000"/>
              </a:lnSpc>
              <a:buClr>
                <a:srgbClr val="FFFFFF"/>
              </a:buClr>
              <a:buSzPts val="2700"/>
              <a:buFont typeface="Proxima Nova"/>
              <a:buChar char="●"/>
            </a:pPr>
            <a:r>
              <a:rPr lang="es-AR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Son más nutritivos 28%</a:t>
            </a:r>
            <a:endParaRPr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66713" defTabSz="609630">
              <a:lnSpc>
                <a:spcPct val="115000"/>
              </a:lnSpc>
              <a:buClr>
                <a:srgbClr val="FFFFFF"/>
              </a:buClr>
              <a:buSzPts val="2700"/>
              <a:buFont typeface="Proxima Nova"/>
              <a:buChar char="●"/>
            </a:pPr>
            <a:r>
              <a:rPr lang="es-AR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Probar nuevos sabores 26% </a:t>
            </a:r>
            <a:endParaRPr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lnSpc>
                <a:spcPct val="115000"/>
              </a:lnSpc>
              <a:buClr>
                <a:srgbClr val="000000"/>
              </a:buClr>
            </a:pPr>
            <a:endParaRPr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09" name="Google Shape;109;p13"/>
          <p:cNvCxnSpPr/>
          <p:nvPr/>
        </p:nvCxnSpPr>
        <p:spPr>
          <a:xfrm>
            <a:off x="6400800" y="28031683"/>
            <a:ext cx="12826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0" name="Google Shape;110;p13"/>
          <p:cNvSpPr/>
          <p:nvPr/>
        </p:nvSpPr>
        <p:spPr>
          <a:xfrm>
            <a:off x="998517" y="35942125"/>
            <a:ext cx="33408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467" b="1" kern="0">
                <a:solidFill>
                  <a:srgbClr val="FFFFFF"/>
                </a:solidFill>
                <a:highlight>
                  <a:srgbClr val="00549E"/>
                </a:highlight>
                <a:latin typeface="Proxima Nova"/>
                <a:ea typeface="Proxima Nova"/>
                <a:cs typeface="Proxima Nova"/>
                <a:sym typeface="Proxima Nova"/>
              </a:rPr>
              <a:t>¿Qué se espera?</a:t>
            </a:r>
            <a:endParaRPr sz="2467" kern="0">
              <a:solidFill>
                <a:srgbClr val="FFFFFF"/>
              </a:solidFill>
              <a:highlight>
                <a:srgbClr val="00549E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endParaRPr sz="2467" kern="0">
              <a:solidFill>
                <a:srgbClr val="FFFFFF"/>
              </a:solidFill>
              <a:highlight>
                <a:srgbClr val="00549E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endParaRPr sz="2467" kern="0">
              <a:solidFill>
                <a:srgbClr val="FFFFFF"/>
              </a:solidFill>
              <a:highlight>
                <a:srgbClr val="00549E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1" name="Google Shape;111;p13"/>
          <p:cNvSpPr/>
          <p:nvPr/>
        </p:nvSpPr>
        <p:spPr>
          <a:xfrm>
            <a:off x="906333" y="36580975"/>
            <a:ext cx="3757600" cy="9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marL="304815" indent="-283648" defTabSz="609630">
              <a:lnSpc>
                <a:spcPct val="115000"/>
              </a:lnSpc>
              <a:buClr>
                <a:srgbClr val="79A428"/>
              </a:buClr>
              <a:buSzPts val="3100"/>
              <a:buFont typeface="Proxima Nova"/>
              <a:buChar char="●"/>
            </a:pPr>
            <a:r>
              <a:rPr lang="es-AR" sz="2067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Precio asequible 61%</a:t>
            </a:r>
            <a:endParaRPr sz="2067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70947" defTabSz="609630">
              <a:lnSpc>
                <a:spcPct val="115000"/>
              </a:lnSpc>
              <a:buClr>
                <a:srgbClr val="79A428"/>
              </a:buClr>
              <a:buSzPts val="2800"/>
              <a:buFont typeface="Signika"/>
              <a:buChar char="●"/>
            </a:pPr>
            <a:r>
              <a:rPr lang="es-AR" sz="18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Rico sabor </a:t>
            </a:r>
            <a:r>
              <a:rPr lang="es-AR" sz="1867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57%</a:t>
            </a:r>
            <a:endParaRPr sz="1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70947" defTabSz="609630">
              <a:lnSpc>
                <a:spcPct val="115000"/>
              </a:lnSpc>
              <a:buClr>
                <a:srgbClr val="79A428"/>
              </a:buClr>
              <a:buSzPts val="2800"/>
              <a:buFont typeface="Signika"/>
              <a:buChar char="●"/>
            </a:pPr>
            <a:r>
              <a:rPr lang="es-AR" sz="18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Disponibilidad</a:t>
            </a:r>
            <a:r>
              <a:rPr lang="es-AR" sz="1867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32%</a:t>
            </a:r>
            <a:r>
              <a:rPr lang="es-AR" sz="18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lnSpc>
                <a:spcPct val="115000"/>
              </a:lnSpc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2" name="Google Shape;112;p13"/>
          <p:cNvSpPr/>
          <p:nvPr/>
        </p:nvSpPr>
        <p:spPr>
          <a:xfrm>
            <a:off x="5983557" y="35921392"/>
            <a:ext cx="5414334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467" b="1" kern="0" dirty="0">
                <a:solidFill>
                  <a:srgbClr val="FFFFFF"/>
                </a:solidFill>
                <a:highlight>
                  <a:srgbClr val="00549E"/>
                </a:highlight>
                <a:latin typeface="Proxima Nova"/>
                <a:ea typeface="Proxima Nova"/>
                <a:cs typeface="Proxima Nova"/>
                <a:sym typeface="Proxima Nova"/>
              </a:rPr>
              <a:t>Características más importantes</a:t>
            </a:r>
            <a:endParaRPr sz="2467" kern="0" dirty="0">
              <a:solidFill>
                <a:srgbClr val="FFFFFF"/>
              </a:solidFill>
              <a:highlight>
                <a:srgbClr val="00549E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endParaRPr sz="2467" kern="0" dirty="0">
              <a:solidFill>
                <a:srgbClr val="FFFFFF"/>
              </a:solidFill>
              <a:highlight>
                <a:srgbClr val="00549E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3" name="Google Shape;113;p13"/>
          <p:cNvSpPr/>
          <p:nvPr/>
        </p:nvSpPr>
        <p:spPr>
          <a:xfrm>
            <a:off x="5942175" y="36585642"/>
            <a:ext cx="5783600" cy="14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marL="304815" indent="-279414" defTabSz="609630">
              <a:lnSpc>
                <a:spcPct val="115000"/>
              </a:lnSpc>
              <a:buClr>
                <a:srgbClr val="79A428"/>
              </a:buClr>
              <a:buSzPts val="3000"/>
              <a:buFont typeface="Proxima Nova"/>
              <a:buChar char="●"/>
            </a:pPr>
            <a:r>
              <a:rPr lang="es-AR" sz="20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Sabor 39%</a:t>
            </a:r>
            <a:endParaRPr sz="2000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70947" defTabSz="609630">
              <a:lnSpc>
                <a:spcPct val="115000"/>
              </a:lnSpc>
              <a:buClr>
                <a:srgbClr val="79A428"/>
              </a:buClr>
              <a:buSzPts val="2800"/>
              <a:buFont typeface="Signika"/>
              <a:buChar char="●"/>
            </a:pPr>
            <a:r>
              <a:rPr lang="es-AR" sz="18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Reconocer los ingredientes en su etiquetado </a:t>
            </a:r>
            <a:r>
              <a:rPr lang="es-AR" sz="1867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26%</a:t>
            </a:r>
            <a:endParaRPr sz="1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70947" defTabSz="609630">
              <a:lnSpc>
                <a:spcPct val="115000"/>
              </a:lnSpc>
              <a:buClr>
                <a:srgbClr val="79A428"/>
              </a:buClr>
              <a:buSzPts val="2800"/>
              <a:buFont typeface="Signika"/>
              <a:buChar char="●"/>
            </a:pPr>
            <a:r>
              <a:rPr lang="es-AR" sz="18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Textura </a:t>
            </a:r>
            <a:r>
              <a:rPr lang="es-AR" sz="1867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10%</a:t>
            </a:r>
            <a:r>
              <a:rPr lang="es-AR" sz="18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lnSpc>
                <a:spcPct val="115000"/>
              </a:lnSpc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844359" y="38115867"/>
            <a:ext cx="27312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667" b="1" kern="0">
                <a:solidFill>
                  <a:srgbClr val="00549E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MENOS CARNE</a:t>
            </a:r>
            <a:endParaRPr sz="2667" kern="0">
              <a:solidFill>
                <a:srgbClr val="00549E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endParaRPr sz="2667" kern="0">
              <a:solidFill>
                <a:srgbClr val="00549E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endParaRPr sz="2667" kern="0">
              <a:solidFill>
                <a:srgbClr val="00549E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282067" y="38684842"/>
            <a:ext cx="115036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067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En </a:t>
            </a:r>
            <a:r>
              <a:rPr lang="es-AR" sz="2267" b="1" u="sng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Colombia</a:t>
            </a:r>
            <a:r>
              <a:rPr lang="es-AR" sz="2067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y a nivel regional, cerca de </a:t>
            </a:r>
            <a:r>
              <a:rPr lang="es-AR" sz="2067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2 de cada 3 consultados </a:t>
            </a:r>
            <a:r>
              <a:rPr lang="es-AR" sz="2067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estarían dispuestos a reducir su consumo.</a:t>
            </a:r>
            <a:endParaRPr sz="2067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endParaRPr sz="2067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6998203" y="34355736"/>
            <a:ext cx="1183922" cy="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3200"/>
            </a:pPr>
            <a:r>
              <a:rPr lang="es-AR" sz="3467" b="1" kern="0" dirty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64</a:t>
            </a:r>
            <a:r>
              <a:rPr lang="es-AR" sz="2733" kern="0" dirty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%</a:t>
            </a:r>
            <a:endParaRPr sz="1533" kern="0" dirty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17" name="Google Shape;117;p13"/>
          <p:cNvCxnSpPr/>
          <p:nvPr/>
        </p:nvCxnSpPr>
        <p:spPr>
          <a:xfrm>
            <a:off x="1646850" y="28602783"/>
            <a:ext cx="2503200" cy="0"/>
          </a:xfrm>
          <a:prstGeom prst="straightConnector1">
            <a:avLst/>
          </a:prstGeom>
          <a:noFill/>
          <a:ln w="38100" cap="flat" cmpd="sng">
            <a:solidFill>
              <a:srgbClr val="79A42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8" name="Google Shape;118;p13"/>
          <p:cNvSpPr/>
          <p:nvPr/>
        </p:nvSpPr>
        <p:spPr>
          <a:xfrm>
            <a:off x="7982600" y="34272483"/>
            <a:ext cx="3865800" cy="9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2000"/>
            </a:pPr>
            <a:r>
              <a:rPr lang="es-AR" sz="2067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piensa que deberían ser </a:t>
            </a:r>
            <a:r>
              <a:rPr lang="es-AR" sz="2067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ricos en fibras y en proteínas.</a:t>
            </a:r>
            <a:endParaRPr sz="3267" b="1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19" name="Google Shape;11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550" y="40510828"/>
            <a:ext cx="1422199" cy="900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829646" y="40878991"/>
            <a:ext cx="1623171" cy="251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44132" y="40715667"/>
            <a:ext cx="1942300" cy="863249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3"/>
          <p:cNvSpPr/>
          <p:nvPr/>
        </p:nvSpPr>
        <p:spPr>
          <a:xfrm>
            <a:off x="3078082" y="3347025"/>
            <a:ext cx="32814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lnSpc>
                <a:spcPct val="115000"/>
              </a:lnSpc>
              <a:buClr>
                <a:srgbClr val="000000"/>
              </a:buClr>
              <a:buSzPts val="2000"/>
            </a:pPr>
            <a:r>
              <a:rPr lang="es-AR" sz="2133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Encuesta realizada en</a:t>
            </a:r>
            <a:endParaRPr sz="3200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 rotWithShape="1">
          <a:blip r:embed="rId6">
            <a:alphaModFix/>
          </a:blip>
          <a:srcRect t="38870" b="42393"/>
          <a:stretch/>
        </p:blipFill>
        <p:spPr>
          <a:xfrm>
            <a:off x="7114336" y="3399041"/>
            <a:ext cx="436800" cy="358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3"/>
          <p:cNvPicPr preferRelativeResize="0"/>
          <p:nvPr/>
        </p:nvPicPr>
        <p:blipFill rotWithShape="1">
          <a:blip r:embed="rId6">
            <a:alphaModFix/>
          </a:blip>
          <a:srcRect t="83832" b="-2568"/>
          <a:stretch/>
        </p:blipFill>
        <p:spPr>
          <a:xfrm>
            <a:off x="4920467" y="3023490"/>
            <a:ext cx="951600" cy="781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3"/>
          <p:cNvPicPr preferRelativeResize="0"/>
          <p:nvPr/>
        </p:nvPicPr>
        <p:blipFill rotWithShape="1">
          <a:blip r:embed="rId6">
            <a:alphaModFix/>
          </a:blip>
          <a:srcRect t="17887" b="63375"/>
          <a:stretch/>
        </p:blipFill>
        <p:spPr>
          <a:xfrm>
            <a:off x="6564683" y="3378458"/>
            <a:ext cx="474403" cy="389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3"/>
          <p:cNvPicPr preferRelativeResize="0"/>
          <p:nvPr/>
        </p:nvPicPr>
        <p:blipFill rotWithShape="1">
          <a:blip r:embed="rId6">
            <a:alphaModFix/>
          </a:blip>
          <a:srcRect t="-3095" b="84358"/>
          <a:stretch/>
        </p:blipFill>
        <p:spPr>
          <a:xfrm>
            <a:off x="6023467" y="3382313"/>
            <a:ext cx="465025" cy="382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3"/>
          <p:cNvPicPr preferRelativeResize="0"/>
          <p:nvPr/>
        </p:nvPicPr>
        <p:blipFill rotWithShape="1">
          <a:blip r:embed="rId6">
            <a:alphaModFix/>
          </a:blip>
          <a:srcRect l="-2910" t="59207" r="2909" b="22056"/>
          <a:stretch/>
        </p:blipFill>
        <p:spPr>
          <a:xfrm>
            <a:off x="7589992" y="3349347"/>
            <a:ext cx="465025" cy="38209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3"/>
          <p:cNvSpPr/>
          <p:nvPr/>
        </p:nvSpPr>
        <p:spPr>
          <a:xfrm>
            <a:off x="4680009" y="16548309"/>
            <a:ext cx="28982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2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¿Qué se busca en los alimentos y bebidas? </a:t>
            </a:r>
            <a:endParaRPr sz="2133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9" name="Google Shape;129;p13"/>
          <p:cNvSpPr/>
          <p:nvPr/>
        </p:nvSpPr>
        <p:spPr>
          <a:xfrm>
            <a:off x="9313609" y="16430500"/>
            <a:ext cx="27312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marL="304815" indent="-270947" defTabSz="609630">
              <a:lnSpc>
                <a:spcPct val="115000"/>
              </a:lnSpc>
              <a:buClr>
                <a:srgbClr val="000000"/>
              </a:buClr>
              <a:buSzPts val="2800"/>
              <a:buFont typeface="Proxima Nova"/>
              <a:buChar char="●"/>
            </a:pPr>
            <a:r>
              <a:rPr lang="es-AR" sz="2200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Nutritivos 64%</a:t>
            </a:r>
            <a:endParaRPr sz="2200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70947" defTabSz="609630">
              <a:lnSpc>
                <a:spcPct val="115000"/>
              </a:lnSpc>
              <a:buClr>
                <a:srgbClr val="000000"/>
              </a:buClr>
              <a:buSzPts val="2800"/>
              <a:buFont typeface="Proxima Nova"/>
              <a:buChar char="●"/>
            </a:pPr>
            <a:r>
              <a:rPr lang="es-AR" sz="20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Sabrosos 45%</a:t>
            </a:r>
            <a:endParaRPr sz="20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70947" defTabSz="609630">
              <a:lnSpc>
                <a:spcPct val="115000"/>
              </a:lnSpc>
              <a:buClr>
                <a:srgbClr val="000000"/>
              </a:buClr>
              <a:buSzPts val="2800"/>
              <a:buFont typeface="Proxima Nova"/>
              <a:buChar char="●"/>
            </a:pPr>
            <a:r>
              <a:rPr lang="es-AR" sz="1867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Económicos 45%</a:t>
            </a:r>
            <a:endParaRPr sz="1867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lnSpc>
                <a:spcPct val="115000"/>
              </a:lnSpc>
              <a:buClr>
                <a:srgbClr val="000000"/>
              </a:buClr>
            </a:pPr>
            <a:endParaRPr sz="2200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0" name="Google Shape;130;p13"/>
          <p:cNvSpPr/>
          <p:nvPr/>
        </p:nvSpPr>
        <p:spPr>
          <a:xfrm rot="5400000">
            <a:off x="4324419" y="16695647"/>
            <a:ext cx="373400" cy="168800"/>
          </a:xfrm>
          <a:prstGeom prst="triangle">
            <a:avLst>
              <a:gd name="adj" fmla="val 50000"/>
            </a:avLst>
          </a:prstGeom>
          <a:solidFill>
            <a:srgbClr val="79A428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 defTabSz="609630">
              <a:buClr>
                <a:srgbClr val="000000"/>
              </a:buClr>
              <a:buSzPts val="1600"/>
            </a:pPr>
            <a:endParaRPr sz="1067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7932200" y="16758475"/>
            <a:ext cx="2292200" cy="4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defTabSz="609630">
              <a:buClr>
                <a:srgbClr val="000000"/>
              </a:buClr>
            </a:pPr>
            <a:r>
              <a:rPr lang="es-AR" b="1" kern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Que sean...</a:t>
            </a:r>
            <a:endParaRPr sz="800" b="1" kern="0">
              <a:solidFill>
                <a:srgbClr val="00549E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2" name="Google Shape;132;p13"/>
          <p:cNvSpPr/>
          <p:nvPr/>
        </p:nvSpPr>
        <p:spPr>
          <a:xfrm>
            <a:off x="684583" y="12014925"/>
            <a:ext cx="62934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533" b="1" kern="0" dirty="0">
                <a:solidFill>
                  <a:srgbClr val="FFFFFF"/>
                </a:solidFill>
                <a:highlight>
                  <a:srgbClr val="00549E"/>
                </a:highlight>
                <a:latin typeface="Proxima Nova"/>
                <a:ea typeface="Proxima Nova"/>
                <a:cs typeface="Proxima Nova"/>
                <a:sym typeface="Proxima Nova"/>
              </a:rPr>
              <a:t>¿Qué opinan de su alimentación actual?</a:t>
            </a:r>
            <a:endParaRPr sz="2533" kern="0" dirty="0">
              <a:solidFill>
                <a:srgbClr val="FFFFFF"/>
              </a:solidFill>
              <a:highlight>
                <a:srgbClr val="00549E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33" name="Google Shape;133;p13"/>
          <p:cNvPicPr preferRelativeResize="0"/>
          <p:nvPr/>
        </p:nvPicPr>
        <p:blipFill rotWithShape="1">
          <a:blip r:embed="rId7">
            <a:alphaModFix/>
          </a:blip>
          <a:srcRect l="25485" r="27170"/>
          <a:stretch/>
        </p:blipFill>
        <p:spPr>
          <a:xfrm>
            <a:off x="4953067" y="7104783"/>
            <a:ext cx="3015950" cy="477793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4" name="Google Shape;134;p13"/>
          <p:cNvCxnSpPr/>
          <p:nvPr/>
        </p:nvCxnSpPr>
        <p:spPr>
          <a:xfrm>
            <a:off x="2148350" y="21882100"/>
            <a:ext cx="49658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6" name="Google Shape;136;p13"/>
          <p:cNvSpPr/>
          <p:nvPr/>
        </p:nvSpPr>
        <p:spPr>
          <a:xfrm>
            <a:off x="1031883" y="29532342"/>
            <a:ext cx="49150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333" kern="0" dirty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Productos con </a:t>
            </a:r>
            <a:r>
              <a:rPr lang="es-AR" sz="2333" b="1" kern="0" dirty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mayor aceptación</a:t>
            </a:r>
            <a:endParaRPr sz="2333" kern="0" dirty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1100"/>
            </a:pPr>
            <a:endParaRPr sz="2333" kern="0" dirty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defTabSz="609630">
              <a:buClr>
                <a:srgbClr val="000000"/>
              </a:buClr>
              <a:buSzPts val="2000"/>
            </a:pPr>
            <a:endParaRPr sz="2333" kern="0" dirty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7" name="Google Shape;137;p13"/>
          <p:cNvSpPr/>
          <p:nvPr/>
        </p:nvSpPr>
        <p:spPr>
          <a:xfrm rot="5400000">
            <a:off x="580121" y="29604389"/>
            <a:ext cx="373400" cy="238200"/>
          </a:xfrm>
          <a:prstGeom prst="triangle">
            <a:avLst>
              <a:gd name="adj" fmla="val 50000"/>
            </a:avLst>
          </a:prstGeom>
          <a:solidFill>
            <a:srgbClr val="79A428"/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 defTabSz="609630">
              <a:buClr>
                <a:srgbClr val="000000"/>
              </a:buClr>
              <a:buSzPts val="1600"/>
            </a:pPr>
            <a:endParaRPr sz="1067" kern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07325" y="30416454"/>
            <a:ext cx="951600" cy="147352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3"/>
          <p:cNvSpPr/>
          <p:nvPr/>
        </p:nvSpPr>
        <p:spPr>
          <a:xfrm>
            <a:off x="2522459" y="31248775"/>
            <a:ext cx="1333600" cy="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ctr" defTabSz="609630">
              <a:buClr>
                <a:srgbClr val="000000"/>
              </a:buClr>
              <a:buSzPts val="1100"/>
            </a:pPr>
            <a:r>
              <a:rPr lang="es-AR" sz="2000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Pasta</a:t>
            </a:r>
            <a:endParaRPr sz="2000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1100"/>
            </a:pPr>
            <a:r>
              <a:rPr lang="es-AR" sz="2000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74%</a:t>
            </a:r>
            <a:endParaRPr sz="2000" b="1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1100"/>
            </a:pPr>
            <a:endParaRPr sz="2000" kern="0">
              <a:solidFill>
                <a:srgbClr val="FFFFFF"/>
              </a:solidFill>
              <a:highlight>
                <a:srgbClr val="F47B2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2000"/>
            </a:pPr>
            <a:endParaRPr sz="2000" kern="0">
              <a:solidFill>
                <a:srgbClr val="FFFFFF"/>
              </a:solidFill>
              <a:highlight>
                <a:srgbClr val="F47B2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0" name="Google Shape;140;p13"/>
          <p:cNvSpPr/>
          <p:nvPr/>
        </p:nvSpPr>
        <p:spPr>
          <a:xfrm>
            <a:off x="1046375" y="31880325"/>
            <a:ext cx="1333600" cy="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ctr" defTabSz="609630">
              <a:buClr>
                <a:srgbClr val="000000"/>
              </a:buClr>
              <a:buSzPts val="1100"/>
            </a:pPr>
            <a:r>
              <a:rPr lang="es-AR" sz="2000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Yogures</a:t>
            </a:r>
            <a:endParaRPr sz="2000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1100"/>
            </a:pPr>
            <a:r>
              <a:rPr lang="es-AR" sz="2000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73%</a:t>
            </a:r>
            <a:endParaRPr sz="2000" b="1" kern="0">
              <a:solidFill>
                <a:srgbClr val="00549E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1100"/>
            </a:pPr>
            <a:endParaRPr sz="2000" kern="0">
              <a:solidFill>
                <a:srgbClr val="FFFFFF"/>
              </a:solidFill>
              <a:highlight>
                <a:srgbClr val="F47B2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2000"/>
            </a:pPr>
            <a:endParaRPr sz="2000" kern="0">
              <a:solidFill>
                <a:srgbClr val="FFFFFF"/>
              </a:solidFill>
              <a:highlight>
                <a:srgbClr val="F47B2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1" name="Google Shape;141;p13"/>
          <p:cNvSpPr/>
          <p:nvPr/>
        </p:nvSpPr>
        <p:spPr>
          <a:xfrm>
            <a:off x="861150" y="33878817"/>
            <a:ext cx="1431267" cy="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ctr" defTabSz="609630">
              <a:buClr>
                <a:srgbClr val="000000"/>
              </a:buClr>
              <a:buSzPts val="1100"/>
            </a:pPr>
            <a:r>
              <a:rPr lang="es-AR" sz="2000" b="1" kern="0" dirty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Galletitas</a:t>
            </a:r>
            <a:endParaRPr sz="2000" b="1" kern="0" dirty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1100"/>
            </a:pPr>
            <a:r>
              <a:rPr lang="es-AR" sz="2000" b="1" kern="0" dirty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69%</a:t>
            </a:r>
            <a:endParaRPr sz="2000" b="1" kern="0" dirty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1100"/>
            </a:pPr>
            <a:endParaRPr sz="2000" kern="0" dirty="0">
              <a:solidFill>
                <a:srgbClr val="FFFFFF"/>
              </a:solidFill>
              <a:highlight>
                <a:srgbClr val="F47B2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2000"/>
            </a:pPr>
            <a:endParaRPr sz="2000" kern="0" dirty="0">
              <a:solidFill>
                <a:srgbClr val="FFFFFF"/>
              </a:solidFill>
              <a:highlight>
                <a:srgbClr val="F47B2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2" name="Google Shape;142;p13"/>
          <p:cNvSpPr/>
          <p:nvPr/>
        </p:nvSpPr>
        <p:spPr>
          <a:xfrm>
            <a:off x="4174983" y="31919683"/>
            <a:ext cx="1333600" cy="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ctr" defTabSz="609630">
              <a:buClr>
                <a:srgbClr val="000000"/>
              </a:buClr>
              <a:buSzPts val="1100"/>
            </a:pPr>
            <a:r>
              <a:rPr lang="es-AR" sz="2000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Helado</a:t>
            </a:r>
            <a:endParaRPr sz="2000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1100"/>
            </a:pPr>
            <a:r>
              <a:rPr lang="es-AR" sz="2000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69%</a:t>
            </a:r>
            <a:endParaRPr sz="2000" kern="0">
              <a:solidFill>
                <a:srgbClr val="FFFFFF"/>
              </a:solidFill>
              <a:highlight>
                <a:srgbClr val="F47B2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3" name="Google Shape;143;p13"/>
          <p:cNvSpPr/>
          <p:nvPr/>
        </p:nvSpPr>
        <p:spPr>
          <a:xfrm>
            <a:off x="1930375" y="34339959"/>
            <a:ext cx="2543600" cy="11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ctr" defTabSz="609630">
              <a:buClr>
                <a:srgbClr val="000000"/>
              </a:buClr>
              <a:buSzPts val="1100"/>
            </a:pPr>
            <a:r>
              <a:rPr lang="es-AR" sz="2000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Bebidas </a:t>
            </a:r>
            <a:endParaRPr sz="2000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1100"/>
            </a:pPr>
            <a:r>
              <a:rPr lang="es-AR" sz="1400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a base de proteínas vegetales</a:t>
            </a:r>
            <a:endParaRPr sz="1400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1100"/>
            </a:pPr>
            <a:r>
              <a:rPr lang="es-AR" sz="2000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65%</a:t>
            </a:r>
            <a:endParaRPr sz="2000" b="1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1100"/>
            </a:pPr>
            <a:endParaRPr sz="2000" kern="0">
              <a:solidFill>
                <a:srgbClr val="FFFFFF"/>
              </a:solidFill>
              <a:highlight>
                <a:srgbClr val="F47B2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2000"/>
            </a:pPr>
            <a:endParaRPr sz="2000" kern="0">
              <a:solidFill>
                <a:srgbClr val="FFFFFF"/>
              </a:solidFill>
              <a:highlight>
                <a:srgbClr val="F47B2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4" name="Google Shape;144;p13"/>
          <p:cNvSpPr/>
          <p:nvPr/>
        </p:nvSpPr>
        <p:spPr>
          <a:xfrm>
            <a:off x="3813842" y="33848109"/>
            <a:ext cx="2058600" cy="6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ctr" defTabSz="609630">
              <a:buClr>
                <a:srgbClr val="000000"/>
              </a:buClr>
              <a:buSzPts val="1100"/>
            </a:pPr>
            <a:r>
              <a:rPr lang="es-AR" sz="2000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Hamburguesas</a:t>
            </a:r>
            <a:endParaRPr sz="2000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1100"/>
            </a:pPr>
            <a:r>
              <a:rPr lang="es-AR" sz="2000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65%</a:t>
            </a:r>
            <a:endParaRPr sz="2000" b="1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1100"/>
            </a:pPr>
            <a:endParaRPr sz="2000" kern="0">
              <a:solidFill>
                <a:srgbClr val="FFFFFF"/>
              </a:solidFill>
              <a:highlight>
                <a:srgbClr val="F47B2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buClr>
                <a:srgbClr val="000000"/>
              </a:buClr>
              <a:buSzPts val="2000"/>
            </a:pPr>
            <a:endParaRPr sz="2000" kern="0">
              <a:solidFill>
                <a:srgbClr val="FFFFFF"/>
              </a:solidFill>
              <a:highlight>
                <a:srgbClr val="F47B2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5" name="Google Shape;145;p13"/>
          <p:cNvSpPr/>
          <p:nvPr/>
        </p:nvSpPr>
        <p:spPr>
          <a:xfrm>
            <a:off x="7008317" y="33164117"/>
            <a:ext cx="41804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AR" sz="2067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¿Qué es importante para los consumidores en las etiquetas de los productos a base de plantas?</a:t>
            </a:r>
            <a:endParaRPr sz="2067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46" name="Google Shape;146;p13"/>
          <p:cNvCxnSpPr/>
          <p:nvPr/>
        </p:nvCxnSpPr>
        <p:spPr>
          <a:xfrm>
            <a:off x="6761633" y="32893917"/>
            <a:ext cx="5176400" cy="0"/>
          </a:xfrm>
          <a:prstGeom prst="straightConnector1">
            <a:avLst/>
          </a:prstGeom>
          <a:noFill/>
          <a:ln w="38100" cap="flat" cmpd="sng">
            <a:solidFill>
              <a:srgbClr val="79A42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7" name="Google Shape;147;p13"/>
          <p:cNvCxnSpPr/>
          <p:nvPr/>
        </p:nvCxnSpPr>
        <p:spPr>
          <a:xfrm>
            <a:off x="878917" y="36496125"/>
            <a:ext cx="2926600" cy="0"/>
          </a:xfrm>
          <a:prstGeom prst="straightConnector1">
            <a:avLst/>
          </a:prstGeom>
          <a:noFill/>
          <a:ln w="38100" cap="flat" cmpd="sng">
            <a:solidFill>
              <a:srgbClr val="79A428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8" name="Google Shape;148;p13"/>
          <p:cNvCxnSpPr/>
          <p:nvPr/>
        </p:nvCxnSpPr>
        <p:spPr>
          <a:xfrm>
            <a:off x="5999009" y="36481092"/>
            <a:ext cx="4794400" cy="0"/>
          </a:xfrm>
          <a:prstGeom prst="straightConnector1">
            <a:avLst/>
          </a:prstGeom>
          <a:noFill/>
          <a:ln w="38100" cap="flat" cmpd="sng">
            <a:solidFill>
              <a:srgbClr val="79A428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49" name="Google Shape;149;p13"/>
          <p:cNvGrpSpPr/>
          <p:nvPr/>
        </p:nvGrpSpPr>
        <p:grpSpPr>
          <a:xfrm>
            <a:off x="6177250" y="30644717"/>
            <a:ext cx="1623200" cy="1623000"/>
            <a:chOff x="9265875" y="42690475"/>
            <a:chExt cx="2434800" cy="2434500"/>
          </a:xfrm>
        </p:grpSpPr>
        <p:sp>
          <p:nvSpPr>
            <p:cNvPr id="150" name="Google Shape;150;p13"/>
            <p:cNvSpPr/>
            <p:nvPr/>
          </p:nvSpPr>
          <p:spPr>
            <a:xfrm>
              <a:off x="9265875" y="42690475"/>
              <a:ext cx="2434800" cy="2434500"/>
            </a:xfrm>
            <a:prstGeom prst="ellipse">
              <a:avLst/>
            </a:prstGeom>
            <a:solidFill>
              <a:srgbClr val="FFFFFF">
                <a:alpha val="17350"/>
              </a:srgbClr>
            </a:solidFill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algn="ctr" defTabSz="609630">
                <a:lnSpc>
                  <a:spcPct val="200000"/>
                </a:lnSpc>
                <a:buClr>
                  <a:srgbClr val="000000"/>
                </a:buClr>
                <a:buSzPts val="1400"/>
              </a:pPr>
              <a:endParaRPr sz="933" ker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algn="ctr" defTabSz="609630">
                <a:buClr>
                  <a:srgbClr val="000000"/>
                </a:buClr>
                <a:buSzPts val="1400"/>
              </a:pPr>
              <a:endParaRPr sz="933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13"/>
            <p:cNvSpPr txBox="1"/>
            <p:nvPr/>
          </p:nvSpPr>
          <p:spPr>
            <a:xfrm>
              <a:off x="9793278" y="43127949"/>
              <a:ext cx="1427400" cy="104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30467" rIns="60950" bIns="30467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buSzPts val="3200"/>
              </a:pPr>
              <a:r>
                <a:rPr lang="es-AR" sz="20001" kern="0" dirty="0">
                  <a:solidFill>
                    <a:srgbClr val="00549E"/>
                  </a:solidFill>
                  <a:latin typeface="Proxima Nova Extrabold"/>
                  <a:ea typeface="Proxima Nova Extrabold"/>
                  <a:cs typeface="Proxima Nova Extrabold"/>
                  <a:sym typeface="Proxima Nova Extrabold"/>
                </a:rPr>
                <a:t>-</a:t>
              </a:r>
              <a:endParaRPr sz="20001" kern="0" dirty="0">
                <a:solidFill>
                  <a:srgbClr val="00549E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endParaRPr>
            </a:p>
          </p:txBody>
        </p:sp>
      </p:grpSp>
      <p:sp>
        <p:nvSpPr>
          <p:cNvPr id="152" name="Google Shape;152;p13"/>
          <p:cNvSpPr/>
          <p:nvPr/>
        </p:nvSpPr>
        <p:spPr>
          <a:xfrm>
            <a:off x="692550" y="10266433"/>
            <a:ext cx="3521000" cy="5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buClr>
                <a:srgbClr val="000000"/>
              </a:buClr>
              <a:buSzPts val="2000"/>
            </a:pPr>
            <a:r>
              <a:rPr lang="es-AR" sz="3000" kern="0">
                <a:solidFill>
                  <a:srgbClr val="000000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A </a:t>
            </a:r>
            <a:r>
              <a:rPr lang="es-AR" sz="3000" b="1" kern="0">
                <a:solidFill>
                  <a:srgbClr val="000000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7 de cada 10</a:t>
            </a:r>
            <a:r>
              <a:rPr lang="es-AR" sz="3000" kern="0">
                <a:solidFill>
                  <a:srgbClr val="000000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br>
              <a:rPr lang="es-AR" sz="3000" kern="0">
                <a:solidFill>
                  <a:srgbClr val="000000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es-AR" sz="2667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les interesa mucho.</a:t>
            </a:r>
            <a:endParaRPr sz="3867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53" name="Google Shape;153;p13"/>
          <p:cNvCxnSpPr/>
          <p:nvPr/>
        </p:nvCxnSpPr>
        <p:spPr>
          <a:xfrm>
            <a:off x="-1757417" y="39895072"/>
            <a:ext cx="2292200" cy="12600"/>
          </a:xfrm>
          <a:prstGeom prst="straightConnector1">
            <a:avLst/>
          </a:prstGeom>
          <a:noFill/>
          <a:ln w="38100" cap="flat" cmpd="sng">
            <a:solidFill>
              <a:srgbClr val="00549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4" name="Google Shape;154;p13"/>
          <p:cNvSpPr/>
          <p:nvPr/>
        </p:nvSpPr>
        <p:spPr>
          <a:xfrm>
            <a:off x="437750" y="39812973"/>
            <a:ext cx="180000" cy="176800"/>
          </a:xfrm>
          <a:prstGeom prst="ellipse">
            <a:avLst/>
          </a:prstGeom>
          <a:solidFill>
            <a:srgbClr val="00549E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5" name="Google Shape;155;p13"/>
          <p:cNvSpPr/>
          <p:nvPr/>
        </p:nvSpPr>
        <p:spPr>
          <a:xfrm>
            <a:off x="771683" y="39713033"/>
            <a:ext cx="11076800" cy="5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lnSpc>
                <a:spcPct val="115000"/>
              </a:lnSpc>
              <a:buClr>
                <a:srgbClr val="000000"/>
              </a:buClr>
              <a:buSzPts val="2000"/>
            </a:pPr>
            <a:r>
              <a:rPr lang="es-AR" sz="1933" b="1" kern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Muestra</a:t>
            </a:r>
            <a:r>
              <a:rPr lang="es-AR" sz="1933" kern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 +5700 casos en 5 países</a:t>
            </a:r>
            <a:r>
              <a:rPr lang="es-AR" sz="1733" kern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 (</a:t>
            </a:r>
            <a:r>
              <a:rPr lang="es-AR" sz="1733" b="1" u="sng" kern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Colombia</a:t>
            </a:r>
            <a:r>
              <a:rPr lang="es-AR" sz="1733" kern="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, Argentina, Brasil, Perú y Chile) encuestados en 2020</a:t>
            </a:r>
            <a:endParaRPr sz="1733" kern="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6" name="Google Shape;156;p13"/>
          <p:cNvSpPr txBox="1"/>
          <p:nvPr/>
        </p:nvSpPr>
        <p:spPr>
          <a:xfrm>
            <a:off x="2729269" y="7025317"/>
            <a:ext cx="24190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3334" b="1" kern="0">
                <a:solidFill>
                  <a:srgbClr val="FFFFFF"/>
                </a:solidFill>
                <a:highlight>
                  <a:srgbClr val="00549E"/>
                </a:highlight>
                <a:latin typeface="Proxima Nova"/>
                <a:ea typeface="Proxima Nova"/>
                <a:cs typeface="Proxima Nova"/>
                <a:sym typeface="Proxima Nova"/>
              </a:rPr>
              <a:t>Colombia </a:t>
            </a:r>
            <a:r>
              <a:rPr lang="es-AR" sz="3334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3334" b="1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3334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78%</a:t>
            </a:r>
            <a:endParaRPr sz="3334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3894975" y="8884551"/>
            <a:ext cx="12260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1933" b="1" kern="0">
                <a:solidFill>
                  <a:srgbClr val="FFFFFF"/>
                </a:solidFill>
                <a:highlight>
                  <a:srgbClr val="00549E"/>
                </a:highlight>
                <a:latin typeface="Proxima Nova"/>
                <a:ea typeface="Proxima Nova"/>
                <a:cs typeface="Proxima Nova"/>
                <a:sym typeface="Proxima Nova"/>
              </a:rPr>
              <a:t>Perú </a:t>
            </a:r>
            <a:r>
              <a:rPr lang="es-AR" sz="1933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933" b="1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1933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82%</a:t>
            </a:r>
            <a:endParaRPr sz="1933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7366839" y="8557703"/>
            <a:ext cx="18174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1933" b="1" kern="0">
                <a:solidFill>
                  <a:srgbClr val="FFFFFF"/>
                </a:solidFill>
                <a:highlight>
                  <a:srgbClr val="00549E"/>
                </a:highlight>
                <a:latin typeface="Proxima Nova"/>
                <a:ea typeface="Proxima Nova"/>
                <a:cs typeface="Proxima Nova"/>
                <a:sym typeface="Proxima Nova"/>
              </a:rPr>
              <a:t>Brasil </a:t>
            </a:r>
            <a:r>
              <a:rPr lang="es-AR" sz="1933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933" b="1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1933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73%</a:t>
            </a:r>
            <a:endParaRPr sz="1933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9" name="Google Shape;159;p13"/>
          <p:cNvSpPr txBox="1"/>
          <p:nvPr/>
        </p:nvSpPr>
        <p:spPr>
          <a:xfrm>
            <a:off x="7366839" y="10126971"/>
            <a:ext cx="18174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1933" b="1" kern="0">
                <a:solidFill>
                  <a:srgbClr val="FFFFFF"/>
                </a:solidFill>
                <a:highlight>
                  <a:srgbClr val="00549E"/>
                </a:highlight>
                <a:latin typeface="Proxima Nova"/>
                <a:ea typeface="Proxima Nova"/>
                <a:cs typeface="Proxima Nova"/>
                <a:sym typeface="Proxima Nova"/>
              </a:rPr>
              <a:t>Argentina</a:t>
            </a:r>
            <a:r>
              <a:rPr lang="es-AR" sz="1933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 </a:t>
            </a:r>
            <a:endParaRPr sz="1933" b="1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1933" b="1" kern="0">
                <a:solidFill>
                  <a:srgbClr val="FFFFFF"/>
                </a:solidFill>
                <a:highlight>
                  <a:srgbClr val="79A428"/>
                </a:highlight>
                <a:latin typeface="Proxima Nova"/>
                <a:ea typeface="Proxima Nova"/>
                <a:cs typeface="Proxima Nova"/>
                <a:sym typeface="Proxima Nova"/>
              </a:rPr>
              <a:t>58%</a:t>
            </a:r>
            <a:endParaRPr sz="1933" b="1" kern="0">
              <a:solidFill>
                <a:srgbClr val="FFFFFF"/>
              </a:solidFill>
              <a:highlight>
                <a:srgbClr val="79A428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60" name="Google Shape;160;p13"/>
          <p:cNvCxnSpPr/>
          <p:nvPr/>
        </p:nvCxnSpPr>
        <p:spPr>
          <a:xfrm>
            <a:off x="6855737" y="8619393"/>
            <a:ext cx="967400" cy="92800"/>
          </a:xfrm>
          <a:prstGeom prst="straightConnector1">
            <a:avLst/>
          </a:prstGeom>
          <a:noFill/>
          <a:ln w="38100" cap="flat" cmpd="sng">
            <a:solidFill>
              <a:srgbClr val="00549E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61" name="Google Shape;161;p13"/>
          <p:cNvCxnSpPr/>
          <p:nvPr/>
        </p:nvCxnSpPr>
        <p:spPr>
          <a:xfrm rot="10800000">
            <a:off x="6163273" y="10061656"/>
            <a:ext cx="1396400" cy="277200"/>
          </a:xfrm>
          <a:prstGeom prst="straightConnector1">
            <a:avLst/>
          </a:prstGeom>
          <a:noFill/>
          <a:ln w="38100" cap="flat" cmpd="sng">
            <a:solidFill>
              <a:srgbClr val="00549E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62" name="Google Shape;162;p13"/>
          <p:cNvCxnSpPr/>
          <p:nvPr/>
        </p:nvCxnSpPr>
        <p:spPr>
          <a:xfrm>
            <a:off x="5130800" y="7467600"/>
            <a:ext cx="547800" cy="390000"/>
          </a:xfrm>
          <a:prstGeom prst="straightConnector1">
            <a:avLst/>
          </a:prstGeom>
          <a:noFill/>
          <a:ln w="38100" cap="flat" cmpd="sng">
            <a:solidFill>
              <a:srgbClr val="00549E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63" name="Google Shape;163;p13"/>
          <p:cNvCxnSpPr/>
          <p:nvPr/>
        </p:nvCxnSpPr>
        <p:spPr>
          <a:xfrm rot="10800000" flipH="1">
            <a:off x="4864100" y="8788500"/>
            <a:ext cx="850800" cy="317400"/>
          </a:xfrm>
          <a:prstGeom prst="straightConnector1">
            <a:avLst/>
          </a:prstGeom>
          <a:noFill/>
          <a:ln w="38100" cap="flat" cmpd="sng">
            <a:solidFill>
              <a:srgbClr val="00549E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64" name="Google Shape;164;p13"/>
          <p:cNvSpPr/>
          <p:nvPr/>
        </p:nvSpPr>
        <p:spPr>
          <a:xfrm>
            <a:off x="7091983" y="13239681"/>
            <a:ext cx="813800" cy="1094200"/>
          </a:xfrm>
          <a:prstGeom prst="rect">
            <a:avLst/>
          </a:prstGeom>
          <a:solidFill>
            <a:srgbClr val="999999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5" name="Google Shape;165;p13"/>
          <p:cNvSpPr/>
          <p:nvPr/>
        </p:nvSpPr>
        <p:spPr>
          <a:xfrm>
            <a:off x="8305089" y="13370727"/>
            <a:ext cx="813800" cy="963000"/>
          </a:xfrm>
          <a:prstGeom prst="rect">
            <a:avLst/>
          </a:prstGeom>
          <a:solidFill>
            <a:srgbClr val="F2CF42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6" name="Google Shape;166;p13"/>
          <p:cNvSpPr/>
          <p:nvPr/>
        </p:nvSpPr>
        <p:spPr>
          <a:xfrm>
            <a:off x="9518194" y="13420522"/>
            <a:ext cx="813800" cy="913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7" name="Google Shape;167;p13"/>
          <p:cNvSpPr/>
          <p:nvPr/>
        </p:nvSpPr>
        <p:spPr>
          <a:xfrm>
            <a:off x="10731300" y="13486923"/>
            <a:ext cx="813800" cy="846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defTabSz="609630">
              <a:buClr>
                <a:srgbClr val="000000"/>
              </a:buClr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7066996" y="12812600"/>
            <a:ext cx="835765" cy="3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2200" b="1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89%</a:t>
            </a:r>
            <a:endParaRPr sz="2200" b="1" kern="0" dirty="0">
              <a:solidFill>
                <a:srgbClr val="00549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9" name="Google Shape;169;p13"/>
          <p:cNvSpPr txBox="1"/>
          <p:nvPr/>
        </p:nvSpPr>
        <p:spPr>
          <a:xfrm>
            <a:off x="8047554" y="12764142"/>
            <a:ext cx="1333600" cy="3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3600" b="1" kern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85%</a:t>
            </a:r>
            <a:endParaRPr sz="3600" b="1" kern="0">
              <a:solidFill>
                <a:srgbClr val="00549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9518194" y="12982091"/>
            <a:ext cx="835765" cy="3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2200" b="1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81%</a:t>
            </a:r>
            <a:endParaRPr sz="2200" b="1" kern="0" dirty="0">
              <a:solidFill>
                <a:srgbClr val="00549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1" name="Google Shape;171;p13"/>
          <p:cNvSpPr txBox="1"/>
          <p:nvPr/>
        </p:nvSpPr>
        <p:spPr>
          <a:xfrm>
            <a:off x="10690855" y="13055291"/>
            <a:ext cx="857767" cy="3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2200" b="1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78%</a:t>
            </a:r>
            <a:endParaRPr sz="2200" b="1" kern="0" dirty="0">
              <a:solidFill>
                <a:srgbClr val="00549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cxnSp>
        <p:nvCxnSpPr>
          <p:cNvPr id="172" name="Google Shape;172;p13"/>
          <p:cNvCxnSpPr/>
          <p:nvPr/>
        </p:nvCxnSpPr>
        <p:spPr>
          <a:xfrm>
            <a:off x="6845300" y="14345883"/>
            <a:ext cx="4915000" cy="0"/>
          </a:xfrm>
          <a:prstGeom prst="straightConnector1">
            <a:avLst/>
          </a:prstGeom>
          <a:noFill/>
          <a:ln w="38100" cap="flat" cmpd="sng">
            <a:solidFill>
              <a:srgbClr val="0054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3" name="Google Shape;173;p13"/>
          <p:cNvSpPr txBox="1"/>
          <p:nvPr/>
        </p:nvSpPr>
        <p:spPr>
          <a:xfrm>
            <a:off x="7159535" y="14463650"/>
            <a:ext cx="680000" cy="3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16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Perú</a:t>
            </a:r>
            <a:endParaRPr sz="1600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4" name="Google Shape;174;p13"/>
          <p:cNvSpPr txBox="1"/>
          <p:nvPr/>
        </p:nvSpPr>
        <p:spPr>
          <a:xfrm>
            <a:off x="8039742" y="14463650"/>
            <a:ext cx="1349200" cy="3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1933" b="1" u="sng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Colombia</a:t>
            </a:r>
            <a:endParaRPr sz="1933" b="1" u="sng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5" name="Google Shape;175;p13"/>
          <p:cNvSpPr txBox="1"/>
          <p:nvPr/>
        </p:nvSpPr>
        <p:spPr>
          <a:xfrm>
            <a:off x="9582659" y="14463650"/>
            <a:ext cx="771300" cy="3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1600" b="1" kern="0" dirty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Brasil</a:t>
            </a:r>
            <a:endParaRPr sz="1600" b="1" kern="0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6" name="Google Shape;176;p13"/>
          <p:cNvSpPr txBox="1"/>
          <p:nvPr/>
        </p:nvSpPr>
        <p:spPr>
          <a:xfrm>
            <a:off x="10461275" y="14463650"/>
            <a:ext cx="1349200" cy="3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algn="ctr" defTabSz="609630">
              <a:lnSpc>
                <a:spcPct val="115000"/>
              </a:lnSpc>
              <a:buClr>
                <a:srgbClr val="000000"/>
              </a:buClr>
            </a:pPr>
            <a:r>
              <a:rPr lang="es-AR" sz="1600" b="1" kern="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Argentina</a:t>
            </a:r>
            <a:endParaRPr sz="1600" b="1" kern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7" name="Google Shape;177;p13"/>
          <p:cNvSpPr/>
          <p:nvPr/>
        </p:nvSpPr>
        <p:spPr>
          <a:xfrm>
            <a:off x="7317800" y="31210417"/>
            <a:ext cx="35210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marL="304815" indent="-266713" defTabSz="609630">
              <a:lnSpc>
                <a:spcPct val="115000"/>
              </a:lnSpc>
              <a:buClr>
                <a:srgbClr val="FFFFFF"/>
              </a:buClr>
              <a:buSzPts val="2700"/>
              <a:buFont typeface="Proxima Nova"/>
              <a:buChar char="●"/>
            </a:pPr>
            <a:r>
              <a:rPr lang="es-AR" b="1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Precio elevado 56%</a:t>
            </a:r>
            <a:endParaRPr b="1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indent="-266713" defTabSz="609630">
              <a:lnSpc>
                <a:spcPct val="115000"/>
              </a:lnSpc>
              <a:buClr>
                <a:srgbClr val="FFFFFF"/>
              </a:buClr>
              <a:buSzPts val="2700"/>
              <a:buFont typeface="Proxima Nova"/>
              <a:buChar char="●"/>
            </a:pPr>
            <a:r>
              <a:rPr lang="es-AR" kern="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No se encuentran fácilmente en los anaqueles 39%</a:t>
            </a:r>
            <a:endParaRPr sz="2333" b="1" kern="0">
              <a:solidFill>
                <a:srgbClr val="00549E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lnSpc>
                <a:spcPct val="115000"/>
              </a:lnSpc>
              <a:buClr>
                <a:srgbClr val="000000"/>
              </a:buClr>
            </a:pPr>
            <a:endParaRPr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7368600" y="30683500"/>
            <a:ext cx="35210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defTabSz="609630">
              <a:lnSpc>
                <a:spcPct val="115000"/>
              </a:lnSpc>
              <a:buClr>
                <a:srgbClr val="000000"/>
              </a:buClr>
            </a:pPr>
            <a:r>
              <a:rPr lang="es-AR" sz="2400" b="1" kern="0">
                <a:solidFill>
                  <a:srgbClr val="00549E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¿Por qué no?</a:t>
            </a:r>
            <a:endParaRPr sz="1867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304815" defTabSz="609630">
              <a:lnSpc>
                <a:spcPct val="115000"/>
              </a:lnSpc>
              <a:buClr>
                <a:srgbClr val="000000"/>
              </a:buClr>
            </a:pPr>
            <a:endParaRPr sz="1867" kern="0">
              <a:solidFill>
                <a:srgbClr val="FFFFFF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79" name="Google Shape;179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282116" y="13088342"/>
            <a:ext cx="4481683" cy="44816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" name="Google Shape;180;p13"/>
          <p:cNvCxnSpPr/>
          <p:nvPr/>
        </p:nvCxnSpPr>
        <p:spPr>
          <a:xfrm>
            <a:off x="14375" y="38335683"/>
            <a:ext cx="906400" cy="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81" name="Google Shape;181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27250" y="30404983"/>
            <a:ext cx="1140400" cy="7092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2700000">
            <a:off x="4478058" y="30924008"/>
            <a:ext cx="711986" cy="711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453967" y="32974183"/>
            <a:ext cx="790410" cy="69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165233" y="33121600"/>
            <a:ext cx="951600" cy="60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3"/>
          <p:cNvPicPr preferRelativeResize="0"/>
          <p:nvPr/>
        </p:nvPicPr>
        <p:blipFill rotWithShape="1">
          <a:blip r:embed="rId14">
            <a:alphaModFix/>
          </a:blip>
          <a:srcRect t="-1329" b="1329"/>
          <a:stretch/>
        </p:blipFill>
        <p:spPr>
          <a:xfrm>
            <a:off x="2976334" y="33186167"/>
            <a:ext cx="45085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3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987192" y="18665217"/>
            <a:ext cx="2668776" cy="25923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77;p13">
            <a:extLst>
              <a:ext uri="{FF2B5EF4-FFF2-40B4-BE49-F238E27FC236}">
                <a16:creationId xmlns:a16="http://schemas.microsoft.com/office/drawing/2014/main" id="{6E8AA80F-019B-4C04-89C6-618809BCDD55}"/>
              </a:ext>
            </a:extLst>
          </p:cNvPr>
          <p:cNvSpPr txBox="1"/>
          <p:nvPr/>
        </p:nvSpPr>
        <p:spPr>
          <a:xfrm>
            <a:off x="679883" y="908059"/>
            <a:ext cx="5694376" cy="5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60950" rIns="60950" bIns="60950" anchor="t" anchorCtr="0">
            <a:noAutofit/>
          </a:bodyPr>
          <a:lstStyle/>
          <a:p>
            <a:pPr defTabSz="609630">
              <a:buClr>
                <a:srgbClr val="000000"/>
              </a:buClr>
              <a:buSzPts val="1100"/>
            </a:pPr>
            <a:r>
              <a:rPr lang="es-ES" sz="1400" b="1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Nota: </a:t>
            </a:r>
            <a:r>
              <a:rPr lang="es-ES" sz="1400" kern="0" dirty="0">
                <a:solidFill>
                  <a:srgbClr val="00549E"/>
                </a:solidFill>
                <a:latin typeface="Proxima Nova"/>
                <a:ea typeface="Proxima Nova"/>
                <a:cs typeface="Proxima Nova"/>
                <a:sym typeface="Proxima Nova"/>
              </a:rPr>
              <a:t>Para ver la infografía completa, deslice hacia abajo con el cursor. </a:t>
            </a:r>
            <a:endParaRPr sz="1400" b="1" kern="0" dirty="0">
              <a:solidFill>
                <a:srgbClr val="00549E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496</Words>
  <Application>Microsoft Office PowerPoint</Application>
  <PresentationFormat>Panorámica</PresentationFormat>
  <Paragraphs>109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Arial</vt:lpstr>
      <vt:lpstr>Calibri</vt:lpstr>
      <vt:lpstr>Montserrat</vt:lpstr>
      <vt:lpstr>Proxima Nova</vt:lpstr>
      <vt:lpstr>Proxima Nova Extrabold</vt:lpstr>
      <vt:lpstr>Proxima Nova Semibold</vt:lpstr>
      <vt:lpstr>Signika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Fredy Diaz</dc:creator>
  <cp:lastModifiedBy>Claudia del Rio</cp:lastModifiedBy>
  <cp:revision>2</cp:revision>
  <dcterms:created xsi:type="dcterms:W3CDTF">2020-09-28T17:49:29Z</dcterms:created>
  <dcterms:modified xsi:type="dcterms:W3CDTF">2020-09-28T18:54:07Z</dcterms:modified>
</cp:coreProperties>
</file>